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5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6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7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8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1.6094307955175927E-2</c:v>
                  </c:pt>
                  <c:pt idx="1">
                    <c:v>3.9189599871105769E-2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8.130081300813009E-3</c:v>
                  </c:pt>
                  <c:pt idx="1">
                    <c:v>3.918959987110579E-2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8.130081300813009E-3</c:v>
                </c:pt>
                <c:pt idx="1">
                  <c:v>4.504504504504505E-2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3.327844256477145E-3</c:v>
                  </c:pt>
                  <c:pt idx="1">
                    <c:v>7.2006625811505062E-3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3.3278442564771415E-3</c:v>
                  </c:pt>
                  <c:pt idx="1">
                    <c:v>7.2006625811504923E-3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1.2419211760233174E-2</c:v>
                </c:pt>
                <c:pt idx="1">
                  <c:v>5.1033656246879049E-2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912448"/>
        <c:axId val="1739139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8.130081300813009E-3</c:v>
                </c:pt>
                <c:pt idx="1">
                  <c:v>1.2419211760233174E-2</c:v>
                </c:pt>
                <c:pt idx="2">
                  <c:v>4.504504504504505E-2</c:v>
                </c:pt>
                <c:pt idx="3">
                  <c:v>5.1033656246879049E-2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2.4224389255988937E-2</c:v>
                </c:pt>
                <c:pt idx="1">
                  <c:v>1.5747056016710319E-2</c:v>
                </c:pt>
                <c:pt idx="2">
                  <c:v>8.4234644916150819E-2</c:v>
                </c:pt>
                <c:pt idx="3">
                  <c:v>5.8234318828029555E-2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921408"/>
        <c:axId val="173915520"/>
      </c:barChart>
      <c:catAx>
        <c:axId val="1739124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913984"/>
        <c:crosses val="autoZero"/>
        <c:auto val="1"/>
        <c:lblAlgn val="ctr"/>
        <c:lblOffset val="100"/>
        <c:noMultiLvlLbl val="0"/>
      </c:catAx>
      <c:valAx>
        <c:axId val="1739139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912448"/>
        <c:crosses val="autoZero"/>
        <c:crossBetween val="between"/>
        <c:majorUnit val="0.2"/>
      </c:valAx>
      <c:valAx>
        <c:axId val="1739155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921408"/>
        <c:crosses val="max"/>
        <c:crossBetween val="between"/>
      </c:valAx>
      <c:catAx>
        <c:axId val="1739214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9155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0.08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0.11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0.71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948544"/>
        <c:axId val="175950080"/>
      </c:barChart>
      <c:catAx>
        <c:axId val="175948544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950080"/>
        <c:crosses val="autoZero"/>
        <c:auto val="1"/>
        <c:lblAlgn val="ctr"/>
        <c:lblOffset val="100"/>
        <c:tickLblSkip val="1"/>
        <c:noMultiLvlLbl val="0"/>
      </c:catAx>
      <c:valAx>
        <c:axId val="17595008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948544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0.16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0.12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0.13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dLbl>
              <c:idx val="1"/>
              <c:numFmt formatCode="[&lt;0.04]&quot; &quot;;0%" sourceLinked="0"/>
              <c:spPr/>
              <c:txPr>
                <a:bodyPr rot="0" vert="horz"/>
                <a:lstStyle/>
                <a:p>
                  <a:pPr>
                    <a:defRPr sz="1050" b="1">
                      <a:latin typeface="Arial Narrow" pitchFamily="34" charset="0"/>
                      <a:cs typeface="Arial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0.57999999999999996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320512"/>
        <c:axId val="176322048"/>
      </c:barChart>
      <c:catAx>
        <c:axId val="176320512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322048"/>
        <c:crosses val="autoZero"/>
        <c:auto val="1"/>
        <c:lblAlgn val="ctr"/>
        <c:lblOffset val="100"/>
        <c:tickLblSkip val="1"/>
        <c:noMultiLvlLbl val="0"/>
      </c:catAx>
      <c:valAx>
        <c:axId val="17632204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320512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3.8501301079830949E-2</c:v>
                  </c:pt>
                  <c:pt idx="1">
                    <c:v>7.2555890407043244E-2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3.8501301079830949E-2</c:v>
                  </c:pt>
                  <c:pt idx="1">
                    <c:v>7.2555890407043258E-2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4.4247787610619468E-2</c:v>
                </c:pt>
                <c:pt idx="1">
                  <c:v>0.15306122448979592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5.4040916749228986E-3</c:v>
                  </c:pt>
                  <c:pt idx="1">
                    <c:v>1.4795836471615448E-2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5.4040916749228951E-3</c:v>
                  </c:pt>
                  <c:pt idx="1">
                    <c:v>1.4795836471615434E-2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2.8769586437194964E-2</c:v>
                </c:pt>
                <c:pt idx="1">
                  <c:v>0.13652609006433167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053824"/>
        <c:axId val="1730553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4.4247787610619468E-2</c:v>
                </c:pt>
                <c:pt idx="1">
                  <c:v>2.8769586437194964E-2</c:v>
                </c:pt>
                <c:pt idx="2">
                  <c:v>0.15306122448979592</c:v>
                </c:pt>
                <c:pt idx="3">
                  <c:v>0.13652609006433167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8.2749088690450417E-2</c:v>
                </c:pt>
                <c:pt idx="1">
                  <c:v>3.4173678112117863E-2</c:v>
                </c:pt>
                <c:pt idx="2">
                  <c:v>0.22561711489683917</c:v>
                </c:pt>
                <c:pt idx="3">
                  <c:v>0.15132192653594712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066880"/>
        <c:axId val="173065344"/>
      </c:barChart>
      <c:catAx>
        <c:axId val="1730538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055360"/>
        <c:crosses val="autoZero"/>
        <c:auto val="1"/>
        <c:lblAlgn val="ctr"/>
        <c:lblOffset val="100"/>
        <c:noMultiLvlLbl val="0"/>
      </c:catAx>
      <c:valAx>
        <c:axId val="1730553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053824"/>
        <c:crosses val="autoZero"/>
        <c:crossBetween val="between"/>
        <c:majorUnit val="0.2"/>
      </c:valAx>
      <c:valAx>
        <c:axId val="1730653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066880"/>
        <c:crosses val="max"/>
        <c:crossBetween val="between"/>
      </c:valAx>
      <c:catAx>
        <c:axId val="1730668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0653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1.6783454226130548E-2</c:v>
                  </c:pt>
                  <c:pt idx="1">
                    <c:v>5.7452994149490733E-2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8.4745762711864406E-3</c:v>
                  </c:pt>
                  <c:pt idx="1">
                    <c:v>5.745299414949074E-2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8.4745762711864406E-3</c:v>
                </c:pt>
                <c:pt idx="1">
                  <c:v>0.10091743119266056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3.8888880289072343E-3</c:v>
                  </c:pt>
                  <c:pt idx="1">
                    <c:v>1.047658162266836E-2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3.8888880289072291E-3</c:v>
                  </c:pt>
                  <c:pt idx="1">
                    <c:v>1.0476581622668388E-2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1.2310848935624518E-2</c:v>
                </c:pt>
                <c:pt idx="1">
                  <c:v>9.4089264173703266E-2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232128"/>
        <c:axId val="1732336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8.4745762711864406E-3</c:v>
                </c:pt>
                <c:pt idx="1">
                  <c:v>1.2310848935624518E-2</c:v>
                </c:pt>
                <c:pt idx="2">
                  <c:v>0.10091743119266056</c:v>
                </c:pt>
                <c:pt idx="3">
                  <c:v>9.4089264173703266E-2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2.5258030497316987E-2</c:v>
                </c:pt>
                <c:pt idx="1">
                  <c:v>1.6199736964531752E-2</c:v>
                </c:pt>
                <c:pt idx="2">
                  <c:v>0.15837042534215129</c:v>
                </c:pt>
                <c:pt idx="3">
                  <c:v>0.10456584579637163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241088"/>
        <c:axId val="173235200"/>
      </c:barChart>
      <c:catAx>
        <c:axId val="1732321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233664"/>
        <c:crosses val="autoZero"/>
        <c:auto val="1"/>
        <c:lblAlgn val="ctr"/>
        <c:lblOffset val="100"/>
        <c:noMultiLvlLbl val="0"/>
      </c:catAx>
      <c:valAx>
        <c:axId val="1732336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232128"/>
        <c:crosses val="autoZero"/>
        <c:crossBetween val="between"/>
        <c:majorUnit val="0.2"/>
      </c:valAx>
      <c:valAx>
        <c:axId val="1732352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241088"/>
        <c:crosses val="max"/>
        <c:crossBetween val="between"/>
      </c:valAx>
      <c:catAx>
        <c:axId val="1732410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2352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1.6928427371445221E-2</c:v>
                  </c:pt>
                  <c:pt idx="1">
                    <c:v>2.5836871900067115E-2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8.5470085470085479E-3</c:v>
                  </c:pt>
                  <c:pt idx="1">
                    <c:v>1.8518518518518517E-2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8.5470085470085479E-3</c:v>
                </c:pt>
                <c:pt idx="1">
                  <c:v>1.8518518518518517E-2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2.11311952728418E-3</c:v>
                  </c:pt>
                  <c:pt idx="1">
                    <c:v>4.8402417592770079E-3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2.1131195272841808E-3</c:v>
                  </c:pt>
                  <c:pt idx="1">
                    <c:v>4.8402417592770045E-3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7.8527291452111219E-3</c:v>
                </c:pt>
                <c:pt idx="1">
                  <c:v>2.7892457959923473E-2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863104"/>
        <c:axId val="1768646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8.5470085470085479E-3</c:v>
                </c:pt>
                <c:pt idx="1">
                  <c:v>7.8527291452111219E-3</c:v>
                </c:pt>
                <c:pt idx="2">
                  <c:v>1.8518518518518517E-2</c:v>
                </c:pt>
                <c:pt idx="3">
                  <c:v>2.7892457959923473E-2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2.5475435918453769E-2</c:v>
                </c:pt>
                <c:pt idx="1">
                  <c:v>9.9658486724953019E-3</c:v>
                </c:pt>
                <c:pt idx="2">
                  <c:v>4.4355390418585633E-2</c:v>
                </c:pt>
                <c:pt idx="3">
                  <c:v>3.2732699719200481E-2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876160"/>
        <c:axId val="176874624"/>
      </c:barChart>
      <c:catAx>
        <c:axId val="1768631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864640"/>
        <c:crosses val="autoZero"/>
        <c:auto val="1"/>
        <c:lblAlgn val="ctr"/>
        <c:lblOffset val="100"/>
        <c:noMultiLvlLbl val="0"/>
      </c:catAx>
      <c:valAx>
        <c:axId val="1768646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863104"/>
        <c:crosses val="autoZero"/>
        <c:crossBetween val="between"/>
        <c:majorUnit val="0.2"/>
      </c:valAx>
      <c:valAx>
        <c:axId val="17687462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876160"/>
        <c:crosses val="max"/>
        <c:crossBetween val="between"/>
      </c:valAx>
      <c:catAx>
        <c:axId val="1768761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8746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2.1831588359382086E-2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1.098901098901099E-2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1.098901098901099E-2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4.054835087648985E-3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4.0548350876489815E-3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3.212445701586019E-2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041408"/>
        <c:axId val="17704294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1.098901098901099E-2</c:v>
                </c:pt>
                <c:pt idx="3">
                  <c:v>3.212445701586019E-2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3.2820599348393077E-2</c:v>
                </c:pt>
                <c:pt idx="3">
                  <c:v>3.6179292103509175E-2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050368"/>
        <c:axId val="177044480"/>
      </c:barChart>
      <c:catAx>
        <c:axId val="1770414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042944"/>
        <c:crosses val="autoZero"/>
        <c:auto val="1"/>
        <c:lblAlgn val="ctr"/>
        <c:lblOffset val="100"/>
        <c:noMultiLvlLbl val="0"/>
      </c:catAx>
      <c:valAx>
        <c:axId val="17704294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041408"/>
        <c:crosses val="autoZero"/>
        <c:crossBetween val="between"/>
        <c:majorUnit val="0.2"/>
      </c:valAx>
      <c:valAx>
        <c:axId val="1770444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050368"/>
        <c:crosses val="max"/>
        <c:crossBetween val="between"/>
      </c:valAx>
      <c:catAx>
        <c:axId val="17705036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0444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5.1052965415334058E-2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5.1052965415334023E-2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5.8823529411764698E-2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8.5787626126581223E-3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8.5787626126581223E-3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7.3828920570264772E-2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977792"/>
        <c:axId val="17697932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5.8823529411764698E-2</c:v>
                </c:pt>
                <c:pt idx="3">
                  <c:v>7.3828920570264772E-2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0.10987649482709876</c:v>
                </c:pt>
                <c:pt idx="3">
                  <c:v>8.2407683182922895E-2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003136"/>
        <c:axId val="177001600"/>
      </c:barChart>
      <c:catAx>
        <c:axId val="1769777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979328"/>
        <c:crosses val="autoZero"/>
        <c:auto val="1"/>
        <c:lblAlgn val="ctr"/>
        <c:lblOffset val="100"/>
        <c:noMultiLvlLbl val="0"/>
      </c:catAx>
      <c:valAx>
        <c:axId val="1769793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977792"/>
        <c:crosses val="autoZero"/>
        <c:crossBetween val="between"/>
        <c:majorUnit val="0.2"/>
      </c:valAx>
      <c:valAx>
        <c:axId val="1770016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003136"/>
        <c:crosses val="max"/>
        <c:crossBetween val="between"/>
      </c:valAx>
      <c:catAx>
        <c:axId val="1770031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0016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0.12146337338723937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0.12146337338723935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0.21276595744680851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2.2869071709262501E-2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2.2869071709262556E-2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0.36865702058284083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295360"/>
        <c:axId val="1772968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0.21276595744680851</c:v>
                </c:pt>
                <c:pt idx="3">
                  <c:v>0.36865702058284083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0.33422933083404788</c:v>
                </c:pt>
                <c:pt idx="3">
                  <c:v>0.39152609229210333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08416"/>
        <c:axId val="177298432"/>
      </c:barChart>
      <c:catAx>
        <c:axId val="1772953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296896"/>
        <c:crosses val="autoZero"/>
        <c:auto val="1"/>
        <c:lblAlgn val="ctr"/>
        <c:lblOffset val="100"/>
        <c:noMultiLvlLbl val="0"/>
      </c:catAx>
      <c:valAx>
        <c:axId val="1772968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295360"/>
        <c:crosses val="autoZero"/>
        <c:crossBetween val="between"/>
        <c:majorUnit val="0.2"/>
      </c:valAx>
      <c:valAx>
        <c:axId val="1772984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308416"/>
        <c:crosses val="max"/>
        <c:crossBetween val="between"/>
      </c:valAx>
      <c:catAx>
        <c:axId val="17730841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2984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0.12955590509752013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0.12955590509752013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1.1578296913335895E-2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1.1578296913335895E-2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0.89700722394220844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596864"/>
        <c:axId val="1765984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0.8</c:v>
                </c:pt>
                <c:pt idx="3">
                  <c:v>0.89700722394220844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0.92955590509752017</c:v>
                </c:pt>
                <c:pt idx="3">
                  <c:v>0.90858552085554434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609920"/>
        <c:axId val="176608384"/>
      </c:barChart>
      <c:catAx>
        <c:axId val="1765968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598400"/>
        <c:crosses val="autoZero"/>
        <c:auto val="1"/>
        <c:lblAlgn val="ctr"/>
        <c:lblOffset val="100"/>
        <c:noMultiLvlLbl val="0"/>
      </c:catAx>
      <c:valAx>
        <c:axId val="1765984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596864"/>
        <c:crosses val="autoZero"/>
        <c:crossBetween val="between"/>
        <c:majorUnit val="0.2"/>
      </c:valAx>
      <c:valAx>
        <c:axId val="1766083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609920"/>
        <c:crosses val="max"/>
        <c:crossBetween val="between"/>
      </c:valAx>
      <c:catAx>
        <c:axId val="1766099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6083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0.12051217423880867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0.12051217423880867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0.63076923076923075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2.6643794389309305E-2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2.6643794389309305E-2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0.63386775647071147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442816"/>
        <c:axId val="1774443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0.63076923076923075</c:v>
                </c:pt>
                <c:pt idx="3">
                  <c:v>0.63386775647071147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0.75128140500803942</c:v>
                </c:pt>
                <c:pt idx="3">
                  <c:v>0.66051155086002078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447680"/>
        <c:axId val="177445888"/>
      </c:barChart>
      <c:catAx>
        <c:axId val="1774428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444352"/>
        <c:crosses val="autoZero"/>
        <c:auto val="1"/>
        <c:lblAlgn val="ctr"/>
        <c:lblOffset val="100"/>
        <c:noMultiLvlLbl val="0"/>
      </c:catAx>
      <c:valAx>
        <c:axId val="1774443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442816"/>
        <c:crosses val="autoZero"/>
        <c:crossBetween val="between"/>
        <c:majorUnit val="0.2"/>
      </c:valAx>
      <c:valAx>
        <c:axId val="1774458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447680"/>
        <c:crosses val="max"/>
        <c:crossBetween val="between"/>
      </c:valAx>
      <c:catAx>
        <c:axId val="1774476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4458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2.2854223790188626E-2</c:v>
                  </c:pt>
                  <c:pt idx="1">
                    <c:v>2.5363983845575797E-2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1.6393442622950821E-2</c:v>
                  </c:pt>
                  <c:pt idx="1">
                    <c:v>1.8181818181818181E-2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1.6393442622950821E-2</c:v>
                </c:pt>
                <c:pt idx="1">
                  <c:v>1.8181818181818181E-2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2.4346935991183209E-3</c:v>
                  </c:pt>
                  <c:pt idx="1">
                    <c:v>4.2895546959382802E-3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2.4346935991183209E-3</c:v>
                  </c:pt>
                  <c:pt idx="1">
                    <c:v>4.2895546959382802E-3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9.8189237439428711E-3</c:v>
                </c:pt>
                <c:pt idx="1">
                  <c:v>2.5625625625625627E-2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627648"/>
        <c:axId val="1736294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1.6393442622950821E-2</c:v>
                </c:pt>
                <c:pt idx="1">
                  <c:v>9.8189237439428711E-3</c:v>
                </c:pt>
                <c:pt idx="2">
                  <c:v>1.8181818181818181E-2</c:v>
                </c:pt>
                <c:pt idx="3">
                  <c:v>2.5625625625625627E-2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3.9247666413139447E-2</c:v>
                </c:pt>
                <c:pt idx="1">
                  <c:v>1.2253617343061192E-2</c:v>
                </c:pt>
                <c:pt idx="2">
                  <c:v>4.3545802027393977E-2</c:v>
                </c:pt>
                <c:pt idx="3">
                  <c:v>2.9915180321563907E-2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632512"/>
        <c:axId val="173630976"/>
      </c:barChart>
      <c:catAx>
        <c:axId val="1736276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629440"/>
        <c:crosses val="autoZero"/>
        <c:auto val="1"/>
        <c:lblAlgn val="ctr"/>
        <c:lblOffset val="100"/>
        <c:noMultiLvlLbl val="0"/>
      </c:catAx>
      <c:valAx>
        <c:axId val="1736294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627648"/>
        <c:crosses val="autoZero"/>
        <c:crossBetween val="between"/>
        <c:majorUnit val="0.2"/>
      </c:valAx>
      <c:valAx>
        <c:axId val="1736309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632512"/>
        <c:crosses val="max"/>
        <c:crossBetween val="between"/>
      </c:valAx>
      <c:catAx>
        <c:axId val="1736325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6309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7.8590974503324418E-2</c:v>
                  </c:pt>
                  <c:pt idx="1">
                    <c:v>0.10251541817957455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7.8590974503324473E-2</c:v>
                  </c:pt>
                  <c:pt idx="1">
                    <c:v>0.10251541817957449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0.53797468354430378</c:v>
                </c:pt>
                <c:pt idx="1">
                  <c:v>0.43010752688172038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1.944788215824389E-2</c:v>
                  </c:pt>
                  <c:pt idx="1">
                    <c:v>1.6265678848613685E-2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1.944788215824389E-2</c:v>
                  </c:pt>
                  <c:pt idx="1">
                    <c:v>1.6265678848613629E-2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0.59264687919872971</c:v>
                </c:pt>
                <c:pt idx="1">
                  <c:v>0.4935382110511855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801664"/>
        <c:axId val="1768032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0.53797468354430378</c:v>
                </c:pt>
                <c:pt idx="1">
                  <c:v>0.59264687919872971</c:v>
                </c:pt>
                <c:pt idx="2">
                  <c:v>0.43010752688172038</c:v>
                </c:pt>
                <c:pt idx="3">
                  <c:v>0.4935382110511855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0.6165656580476282</c:v>
                </c:pt>
                <c:pt idx="1">
                  <c:v>0.6120947613569736</c:v>
                </c:pt>
                <c:pt idx="2">
                  <c:v>0.53262294506129493</c:v>
                </c:pt>
                <c:pt idx="3">
                  <c:v>0.50980388989979919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814720"/>
        <c:axId val="176813184"/>
      </c:barChart>
      <c:catAx>
        <c:axId val="1768016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803200"/>
        <c:crosses val="autoZero"/>
        <c:auto val="1"/>
        <c:lblAlgn val="ctr"/>
        <c:lblOffset val="100"/>
        <c:noMultiLvlLbl val="0"/>
      </c:catAx>
      <c:valAx>
        <c:axId val="1768032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801664"/>
        <c:crosses val="autoZero"/>
        <c:crossBetween val="between"/>
        <c:majorUnit val="0.2"/>
      </c:valAx>
      <c:valAx>
        <c:axId val="1768131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814720"/>
        <c:crosses val="max"/>
        <c:crossBetween val="between"/>
      </c:valAx>
      <c:catAx>
        <c:axId val="1768147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8131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6.3724130832383985E-2</c:v>
                  </c:pt>
                  <c:pt idx="1">
                    <c:v>9.6886201754098566E-2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6.3724130832384013E-2</c:v>
                  </c:pt>
                  <c:pt idx="1">
                    <c:v>9.6886201754098608E-2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0.20754716981132076</c:v>
                </c:pt>
                <c:pt idx="1">
                  <c:v>0.18461538461538463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1.6490641586698856E-2</c:v>
                  </c:pt>
                  <c:pt idx="1">
                    <c:v>1.5751924122121369E-2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1.6490641586698856E-2</c:v>
                  </c:pt>
                  <c:pt idx="1">
                    <c:v>1.5751924122121369E-2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0.17330555215099891</c:v>
                </c:pt>
                <c:pt idx="1">
                  <c:v>0.15137883825542733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94080"/>
        <c:axId val="1780956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0.20754716981132076</c:v>
                </c:pt>
                <c:pt idx="1">
                  <c:v>0.17330555215099891</c:v>
                </c:pt>
                <c:pt idx="2">
                  <c:v>0.18461538461538463</c:v>
                </c:pt>
                <c:pt idx="3">
                  <c:v>0.15137883825542733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0.27127130064370475</c:v>
                </c:pt>
                <c:pt idx="1">
                  <c:v>0.18979619373769777</c:v>
                </c:pt>
                <c:pt idx="2">
                  <c:v>0.28150158636948319</c:v>
                </c:pt>
                <c:pt idx="3">
                  <c:v>0.1671307623775487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103040"/>
        <c:axId val="178097152"/>
      </c:barChart>
      <c:catAx>
        <c:axId val="1780940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095616"/>
        <c:crosses val="autoZero"/>
        <c:auto val="1"/>
        <c:lblAlgn val="ctr"/>
        <c:lblOffset val="100"/>
        <c:noMultiLvlLbl val="0"/>
      </c:catAx>
      <c:valAx>
        <c:axId val="1780956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094080"/>
        <c:crosses val="autoZero"/>
        <c:crossBetween val="between"/>
        <c:majorUnit val="0.2"/>
      </c:valAx>
      <c:valAx>
        <c:axId val="1780971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103040"/>
        <c:crosses val="max"/>
        <c:crossBetween val="between"/>
      </c:valAx>
      <c:catAx>
        <c:axId val="17810304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0971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9.2892421136943348E-2</c:v>
                  </c:pt>
                  <c:pt idx="1">
                    <c:v>8.7181775324239152E-2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9.2892421136943348E-2</c:v>
                  </c:pt>
                  <c:pt idx="1">
                    <c:v>8.7181775324239152E-2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0.35238095238095241</c:v>
                </c:pt>
                <c:pt idx="1">
                  <c:v>0.34745762711864409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1.787538586468157E-2</c:v>
                  </c:pt>
                  <c:pt idx="1">
                    <c:v>1.4855596835159524E-2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1.787538586468157E-2</c:v>
                  </c:pt>
                  <c:pt idx="1">
                    <c:v>1.4855596835159524E-2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0.30438154323381156</c:v>
                </c:pt>
                <c:pt idx="1">
                  <c:v>0.30650093716089571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46848"/>
        <c:axId val="1780483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0.35238095238095241</c:v>
                </c:pt>
                <c:pt idx="1">
                  <c:v>0.30438154323381156</c:v>
                </c:pt>
                <c:pt idx="2">
                  <c:v>0.34745762711864409</c:v>
                </c:pt>
                <c:pt idx="3">
                  <c:v>0.30650093716089571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0.44527337351789575</c:v>
                </c:pt>
                <c:pt idx="1">
                  <c:v>0.32225692909849313</c:v>
                </c:pt>
                <c:pt idx="2">
                  <c:v>0.43463940244288324</c:v>
                </c:pt>
                <c:pt idx="3">
                  <c:v>0.32135653399605524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51712"/>
        <c:axId val="178050176"/>
      </c:barChart>
      <c:catAx>
        <c:axId val="1780468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048384"/>
        <c:crosses val="autoZero"/>
        <c:auto val="1"/>
        <c:lblAlgn val="ctr"/>
        <c:lblOffset val="100"/>
        <c:noMultiLvlLbl val="0"/>
      </c:catAx>
      <c:valAx>
        <c:axId val="1780483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046848"/>
        <c:crosses val="autoZero"/>
        <c:crossBetween val="between"/>
        <c:majorUnit val="0.2"/>
      </c:valAx>
      <c:valAx>
        <c:axId val="1780501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051712"/>
        <c:crosses val="max"/>
        <c:crossBetween val="between"/>
      </c:valAx>
      <c:catAx>
        <c:axId val="1780517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0501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6.2082131824559461E-2</c:v>
                  </c:pt>
                  <c:pt idx="1">
                    <c:v>8.5551023447563268E-2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6.208213182455935E-2</c:v>
                  </c:pt>
                  <c:pt idx="1">
                    <c:v>8.5551023447563046E-2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0.81290322580645158</c:v>
                </c:pt>
                <c:pt idx="1">
                  <c:v>0.67796610169491511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1.2396856505601517E-2</c:v>
                  </c:pt>
                  <c:pt idx="1">
                    <c:v>1.7035170544532852E-2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1.2396856505601517E-2</c:v>
                  </c:pt>
                  <c:pt idx="1">
                    <c:v>1.7035170544532852E-2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0.88476202189152631</c:v>
                </c:pt>
                <c:pt idx="1">
                  <c:v>0.83847980997624705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17664"/>
        <c:axId val="1784192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0.81290322580645158</c:v>
                </c:pt>
                <c:pt idx="1">
                  <c:v>0.88476202189152631</c:v>
                </c:pt>
                <c:pt idx="2">
                  <c:v>0.67796610169491511</c:v>
                </c:pt>
                <c:pt idx="3">
                  <c:v>0.83847980997624705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0.87498535763101104</c:v>
                </c:pt>
                <c:pt idx="1">
                  <c:v>0.89715887839712782</c:v>
                </c:pt>
                <c:pt idx="2">
                  <c:v>0.76351712514247838</c:v>
                </c:pt>
                <c:pt idx="3">
                  <c:v>0.8555149805207799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26624"/>
        <c:axId val="178420736"/>
      </c:barChart>
      <c:catAx>
        <c:axId val="1784176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419200"/>
        <c:crosses val="autoZero"/>
        <c:auto val="1"/>
        <c:lblAlgn val="ctr"/>
        <c:lblOffset val="100"/>
        <c:noMultiLvlLbl val="0"/>
      </c:catAx>
      <c:valAx>
        <c:axId val="1784192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417664"/>
        <c:crosses val="autoZero"/>
        <c:crossBetween val="between"/>
        <c:majorUnit val="0.2"/>
      </c:valAx>
      <c:valAx>
        <c:axId val="17842073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426624"/>
        <c:crosses val="max"/>
        <c:crossBetween val="between"/>
      </c:valAx>
      <c:catAx>
        <c:axId val="1784266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4207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4.0642730715111076E-2</c:v>
                  </c:pt>
                  <c:pt idx="1">
                    <c:v>5.5581877714958886E-2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4.0642730715111083E-2</c:v>
                  </c:pt>
                  <c:pt idx="1">
                    <c:v>5.5581877714958886E-2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4.6728971962616821E-2</c:v>
                </c:pt>
                <c:pt idx="1">
                  <c:v>6.4102564102564097E-2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3.9720145762707042E-3</c:v>
                  </c:pt>
                  <c:pt idx="1">
                    <c:v>5.4725353192931758E-3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3.9720145762707076E-3</c:v>
                  </c:pt>
                  <c:pt idx="1">
                    <c:v>5.4725353192931758E-3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2.9400436513031199E-2</c:v>
                </c:pt>
                <c:pt idx="1">
                  <c:v>4.1803615447822517E-2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54048"/>
        <c:axId val="1783555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4.6728971962616821E-2</c:v>
                </c:pt>
                <c:pt idx="1">
                  <c:v>2.9400436513031199E-2</c:v>
                </c:pt>
                <c:pt idx="2">
                  <c:v>6.4102564102564097E-2</c:v>
                </c:pt>
                <c:pt idx="3">
                  <c:v>4.1803615447822517E-2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8.7371702677727897E-2</c:v>
                </c:pt>
                <c:pt idx="1">
                  <c:v>3.3372451089301904E-2</c:v>
                </c:pt>
                <c:pt idx="2">
                  <c:v>0.11968444181752298</c:v>
                </c:pt>
                <c:pt idx="3">
                  <c:v>4.7276150767115693E-2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75296"/>
        <c:axId val="178373760"/>
      </c:barChart>
      <c:catAx>
        <c:axId val="1783540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355584"/>
        <c:crosses val="autoZero"/>
        <c:auto val="1"/>
        <c:lblAlgn val="ctr"/>
        <c:lblOffset val="100"/>
        <c:noMultiLvlLbl val="0"/>
      </c:catAx>
      <c:valAx>
        <c:axId val="1783555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354048"/>
        <c:crosses val="autoZero"/>
        <c:crossBetween val="between"/>
        <c:majorUnit val="0.2"/>
      </c:valAx>
      <c:valAx>
        <c:axId val="1783737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375296"/>
        <c:crosses val="max"/>
        <c:crossBetween val="between"/>
      </c:valAx>
      <c:catAx>
        <c:axId val="17837529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3737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9.5949015139827676E-2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9.5949015139827676E-2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0.86538461538461542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1.3234538994508438E-2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1.3234538994508438E-2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0.91134263809711025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675712"/>
        <c:axId val="1786772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0.86538461538461542</c:v>
                </c:pt>
                <c:pt idx="3">
                  <c:v>0.91134263809711025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0.96133363052444309</c:v>
                </c:pt>
                <c:pt idx="3">
                  <c:v>0.92457717709161868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688768"/>
        <c:axId val="178678784"/>
      </c:barChart>
      <c:catAx>
        <c:axId val="1786757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677248"/>
        <c:crosses val="autoZero"/>
        <c:auto val="1"/>
        <c:lblAlgn val="ctr"/>
        <c:lblOffset val="100"/>
        <c:noMultiLvlLbl val="0"/>
      </c:catAx>
      <c:valAx>
        <c:axId val="1786772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675712"/>
        <c:crosses val="autoZero"/>
        <c:crossBetween val="between"/>
        <c:majorUnit val="0.2"/>
      </c:valAx>
      <c:valAx>
        <c:axId val="1786787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688768"/>
        <c:crosses val="max"/>
        <c:crossBetween val="between"/>
      </c:valAx>
      <c:catAx>
        <c:axId val="17868876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6787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8.4905786455110183E-2</c:v>
                  </c:pt>
                  <c:pt idx="1">
                    <c:v>8.933437354173035E-2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8.4905786455110238E-2</c:v>
                  </c:pt>
                  <c:pt idx="1">
                    <c:v>8.933437354173035E-2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0.24509803921568626</c:v>
                </c:pt>
                <c:pt idx="1">
                  <c:v>0.36521739130434783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1.8250116621747525E-2</c:v>
                  </c:pt>
                  <c:pt idx="1">
                    <c:v>1.463644417809451E-2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1.8250116621747525E-2</c:v>
                  </c:pt>
                  <c:pt idx="1">
                    <c:v>1.463644417809451E-2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0.25566930154205003</c:v>
                </c:pt>
                <c:pt idx="1">
                  <c:v>0.29770687936191426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816896"/>
        <c:axId val="17881843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0.24509803921568626</c:v>
                </c:pt>
                <c:pt idx="1">
                  <c:v>0.25566930154205003</c:v>
                </c:pt>
                <c:pt idx="2">
                  <c:v>0.36521739130434783</c:v>
                </c:pt>
                <c:pt idx="3">
                  <c:v>0.29770687936191426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0.33000382567079645</c:v>
                </c:pt>
                <c:pt idx="1">
                  <c:v>0.27391941816379756</c:v>
                </c:pt>
                <c:pt idx="2">
                  <c:v>0.45455176484607818</c:v>
                </c:pt>
                <c:pt idx="3">
                  <c:v>0.31234332354000877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838144"/>
        <c:axId val="178836608"/>
      </c:barChart>
      <c:catAx>
        <c:axId val="17881689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818432"/>
        <c:crosses val="autoZero"/>
        <c:auto val="1"/>
        <c:lblAlgn val="ctr"/>
        <c:lblOffset val="100"/>
        <c:noMultiLvlLbl val="0"/>
      </c:catAx>
      <c:valAx>
        <c:axId val="17881843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816896"/>
        <c:crosses val="autoZero"/>
        <c:crossBetween val="between"/>
        <c:majorUnit val="0.2"/>
      </c:valAx>
      <c:valAx>
        <c:axId val="1788366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838144"/>
        <c:crosses val="max"/>
        <c:crossBetween val="between"/>
      </c:valAx>
      <c:catAx>
        <c:axId val="1788381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8366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6.327880016958265E-2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6.327880016958265E-2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8.7499999999999994E-2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5.6503303540586178E-3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5.6503303540586178E-3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5.8606178795032333E-2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081216"/>
        <c:axId val="1790827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8.7499999999999994E-2</c:v>
                </c:pt>
                <c:pt idx="3">
                  <c:v>5.8606178795032333E-2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0.15077880016958264</c:v>
                </c:pt>
                <c:pt idx="3">
                  <c:v>6.4256509149090951E-2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094272"/>
        <c:axId val="179084288"/>
      </c:barChart>
      <c:catAx>
        <c:axId val="1790812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082752"/>
        <c:crosses val="autoZero"/>
        <c:auto val="1"/>
        <c:lblAlgn val="ctr"/>
        <c:lblOffset val="100"/>
        <c:noMultiLvlLbl val="0"/>
      </c:catAx>
      <c:valAx>
        <c:axId val="1790827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081216"/>
        <c:crosses val="autoZero"/>
        <c:crossBetween val="between"/>
        <c:majorUnit val="0.2"/>
      </c:valAx>
      <c:valAx>
        <c:axId val="1790842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094272"/>
        <c:crosses val="max"/>
        <c:crossBetween val="between"/>
      </c:valAx>
      <c:catAx>
        <c:axId val="1790942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0842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7.6927674682802094E-2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7.6927674682802094E-2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0.30496453900709219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1.3332313333150103E-2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1.3332313333150214E-2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0.37441831216199228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025792"/>
        <c:axId val="17902732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0.30496453900709219</c:v>
                </c:pt>
                <c:pt idx="1">
                  <c:v>0.37441831216199228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0.38189221368989429</c:v>
                </c:pt>
                <c:pt idx="1">
                  <c:v>0.38775062549514239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575424"/>
        <c:axId val="179573888"/>
      </c:barChart>
      <c:catAx>
        <c:axId val="1790257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027328"/>
        <c:crosses val="autoZero"/>
        <c:auto val="1"/>
        <c:lblAlgn val="ctr"/>
        <c:lblOffset val="100"/>
        <c:noMultiLvlLbl val="0"/>
      </c:catAx>
      <c:valAx>
        <c:axId val="1790273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025792"/>
        <c:crosses val="autoZero"/>
        <c:crossBetween val="between"/>
        <c:majorUnit val="0.2"/>
      </c:valAx>
      <c:valAx>
        <c:axId val="1795738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575424"/>
        <c:crosses val="max"/>
        <c:crossBetween val="between"/>
      </c:valAx>
      <c:catAx>
        <c:axId val="1795754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5738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7.8818628269700319E-2</c:v>
                  </c:pt>
                  <c:pt idx="1">
                    <c:v>0.12443221333365551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7.8818628269700375E-2</c:v>
                  </c:pt>
                  <c:pt idx="1">
                    <c:v>0.12443221333365551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</c:v>
                </c:pt>
                <c:pt idx="1">
                  <c:v>0.68421052631578949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4.099562526165057E-2</c:v>
                  </c:pt>
                  <c:pt idx="1">
                    <c:v>3.7837662107355452E-2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4.0995625261650626E-2</c:v>
                  </c:pt>
                  <c:pt idx="1">
                    <c:v>3.7837662107355452E-2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0.39671969416697495</c:v>
                </c:pt>
                <c:pt idx="1">
                  <c:v>0.40640947132067767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392512"/>
        <c:axId val="1793940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0.5</c:v>
                </c:pt>
                <c:pt idx="1">
                  <c:v>0.39671969416697495</c:v>
                </c:pt>
                <c:pt idx="2">
                  <c:v>0.68421052631578949</c:v>
                </c:pt>
                <c:pt idx="3">
                  <c:v>0.40640947132067767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0.57881862826970032</c:v>
                </c:pt>
                <c:pt idx="1">
                  <c:v>0.43771531942862552</c:v>
                </c:pt>
                <c:pt idx="2">
                  <c:v>0.808642739649445</c:v>
                </c:pt>
                <c:pt idx="3">
                  <c:v>0.44424713342803313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17856"/>
        <c:axId val="179395584"/>
      </c:barChart>
      <c:catAx>
        <c:axId val="1793925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394048"/>
        <c:crosses val="autoZero"/>
        <c:auto val="1"/>
        <c:lblAlgn val="ctr"/>
        <c:lblOffset val="100"/>
        <c:noMultiLvlLbl val="0"/>
      </c:catAx>
      <c:valAx>
        <c:axId val="1793940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392512"/>
        <c:crosses val="autoZero"/>
        <c:crossBetween val="between"/>
        <c:majorUnit val="0.2"/>
      </c:valAx>
      <c:valAx>
        <c:axId val="1793955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417856"/>
        <c:crosses val="max"/>
        <c:crossBetween val="between"/>
      </c:valAx>
      <c:catAx>
        <c:axId val="17941785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3955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6.7629441432379589E-2</c:v>
                  </c:pt>
                  <c:pt idx="1">
                    <c:v>8.8215287209022719E-2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6.76294414323797E-2</c:v>
                  </c:pt>
                  <c:pt idx="1">
                    <c:v>8.8215287209022719E-2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0.88636363636363635</c:v>
                </c:pt>
                <c:pt idx="1">
                  <c:v>0.73737373737373735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1.2416436758406757E-2</c:v>
                  </c:pt>
                  <c:pt idx="1">
                    <c:v>1.7976508457590579E-2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1.2416436758406757E-2</c:v>
                  </c:pt>
                  <c:pt idx="1">
                    <c:v>1.7976508457590579E-2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0.88480231183501901</c:v>
                </c:pt>
                <c:pt idx="1">
                  <c:v>0.7481421154433473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358336"/>
        <c:axId val="1753598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0.88636363636363635</c:v>
                </c:pt>
                <c:pt idx="1">
                  <c:v>0.88480231183501901</c:v>
                </c:pt>
                <c:pt idx="2">
                  <c:v>0.73737373737373735</c:v>
                </c:pt>
                <c:pt idx="3">
                  <c:v>0.7481421154433473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0.95399307779601594</c:v>
                </c:pt>
                <c:pt idx="1">
                  <c:v>0.89721874859342576</c:v>
                </c:pt>
                <c:pt idx="2">
                  <c:v>0.82558902458276007</c:v>
                </c:pt>
                <c:pt idx="3">
                  <c:v>0.76611862390093788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371392"/>
        <c:axId val="175361408"/>
      </c:barChart>
      <c:catAx>
        <c:axId val="1753583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359872"/>
        <c:crosses val="autoZero"/>
        <c:auto val="1"/>
        <c:lblAlgn val="ctr"/>
        <c:lblOffset val="100"/>
        <c:noMultiLvlLbl val="0"/>
      </c:catAx>
      <c:valAx>
        <c:axId val="1753598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358336"/>
        <c:crosses val="autoZero"/>
        <c:crossBetween val="between"/>
        <c:majorUnit val="0.2"/>
      </c:valAx>
      <c:valAx>
        <c:axId val="1753614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371392"/>
        <c:crosses val="max"/>
        <c:crossBetween val="between"/>
      </c:valAx>
      <c:catAx>
        <c:axId val="1753713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3614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0.12188629257637518</c:v>
                  </c:pt>
                  <c:pt idx="1">
                    <c:v>0.12974706796855762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0.12188629257637518</c:v>
                  </c:pt>
                  <c:pt idx="1">
                    <c:v>0.12974706796855762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0.625</c:v>
                </c:pt>
                <c:pt idx="1">
                  <c:v>0.60344827586206895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1.983537766150778E-2</c:v>
                  </c:pt>
                  <c:pt idx="1">
                    <c:v>2.0457057368485909E-2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1.983537766150778E-2</c:v>
                  </c:pt>
                  <c:pt idx="1">
                    <c:v>2.0457057368485909E-2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0.79789814066289411</c:v>
                </c:pt>
                <c:pt idx="1">
                  <c:v>0.68289234498081197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910528"/>
        <c:axId val="1799120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0.625</c:v>
                </c:pt>
                <c:pt idx="1">
                  <c:v>0.79789814066289411</c:v>
                </c:pt>
                <c:pt idx="2">
                  <c:v>0.60344827586206895</c:v>
                </c:pt>
                <c:pt idx="3">
                  <c:v>0.68289234498081197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0.74688629257637518</c:v>
                </c:pt>
                <c:pt idx="1">
                  <c:v>0.81773351832440189</c:v>
                </c:pt>
                <c:pt idx="2">
                  <c:v>0.73319534383062657</c:v>
                </c:pt>
                <c:pt idx="3">
                  <c:v>0.70334940234929788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919488"/>
        <c:axId val="179917952"/>
      </c:barChart>
      <c:catAx>
        <c:axId val="1799105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912064"/>
        <c:crosses val="autoZero"/>
        <c:auto val="1"/>
        <c:lblAlgn val="ctr"/>
        <c:lblOffset val="100"/>
        <c:noMultiLvlLbl val="0"/>
      </c:catAx>
      <c:valAx>
        <c:axId val="1799120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910528"/>
        <c:crosses val="autoZero"/>
        <c:crossBetween val="between"/>
        <c:majorUnit val="0.2"/>
      </c:valAx>
      <c:valAx>
        <c:axId val="1799179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919488"/>
        <c:crosses val="max"/>
        <c:crossBetween val="between"/>
      </c:valAx>
      <c:catAx>
        <c:axId val="1799194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9179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9.5855678935103633E-2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9.5855678935103633E-2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0.22368421052631579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1.2838691381648559E-2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1.2838691381648559E-2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0.17152036480464297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728384"/>
        <c:axId val="17972992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0.22368421052631579</c:v>
                </c:pt>
                <c:pt idx="3">
                  <c:v>0.17152036480464297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0.31953988946141942</c:v>
                </c:pt>
                <c:pt idx="3">
                  <c:v>0.18435905618629153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745536"/>
        <c:axId val="179731456"/>
      </c:barChart>
      <c:catAx>
        <c:axId val="1797283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729920"/>
        <c:crosses val="autoZero"/>
        <c:auto val="1"/>
        <c:lblAlgn val="ctr"/>
        <c:lblOffset val="100"/>
        <c:noMultiLvlLbl val="0"/>
      </c:catAx>
      <c:valAx>
        <c:axId val="17972992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728384"/>
        <c:crosses val="autoZero"/>
        <c:crossBetween val="between"/>
        <c:majorUnit val="0.2"/>
      </c:valAx>
      <c:valAx>
        <c:axId val="1797314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745536"/>
        <c:crosses val="max"/>
        <c:crossBetween val="between"/>
      </c:valAx>
      <c:catAx>
        <c:axId val="1797455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7314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9.4165824920612679E-2</c:v>
                  </c:pt>
                  <c:pt idx="1">
                    <c:v>6.7208853635472826E-2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9.4165824920612692E-2</c:v>
                  </c:pt>
                  <c:pt idx="1">
                    <c:v>6.720885363547284E-2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0.16129032258064516</c:v>
                </c:pt>
                <c:pt idx="1">
                  <c:v>6.8965517241379309E-2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1.0371048923949855E-2</c:v>
                  </c:pt>
                  <c:pt idx="1">
                    <c:v>9.977056330546491E-3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1.0371048923949855E-2</c:v>
                  </c:pt>
                  <c:pt idx="1">
                    <c:v>9.977056330546491E-3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6.7260940032414909E-2</c:v>
                </c:pt>
                <c:pt idx="1">
                  <c:v>8.971509395837543E-2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225920"/>
        <c:axId val="18022745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0.16129032258064516</c:v>
                </c:pt>
                <c:pt idx="1">
                  <c:v>6.7260940032414909E-2</c:v>
                </c:pt>
                <c:pt idx="2">
                  <c:v>6.8965517241379309E-2</c:v>
                </c:pt>
                <c:pt idx="3">
                  <c:v>8.971509395837543E-2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0.25545614750125784</c:v>
                </c:pt>
                <c:pt idx="1">
                  <c:v>7.7631988956364764E-2</c:v>
                </c:pt>
                <c:pt idx="2">
                  <c:v>0.13617437087685214</c:v>
                </c:pt>
                <c:pt idx="3">
                  <c:v>9.9692150288921921E-2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238976"/>
        <c:axId val="180237440"/>
      </c:barChart>
      <c:catAx>
        <c:axId val="1802259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227456"/>
        <c:crosses val="autoZero"/>
        <c:auto val="1"/>
        <c:lblAlgn val="ctr"/>
        <c:lblOffset val="100"/>
        <c:noMultiLvlLbl val="0"/>
      </c:catAx>
      <c:valAx>
        <c:axId val="18022745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225920"/>
        <c:crosses val="autoZero"/>
        <c:crossBetween val="between"/>
        <c:majorUnit val="0.2"/>
      </c:valAx>
      <c:valAx>
        <c:axId val="1802374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238976"/>
        <c:crosses val="max"/>
        <c:crossBetween val="between"/>
      </c:valAx>
      <c:catAx>
        <c:axId val="18023897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2374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0.15362146448124381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0.15362146448124392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0.58139534883720934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2.6003125174255848E-2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2.6003125174255792E-2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0.50743532287634951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117504"/>
        <c:axId val="1801190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0.58139534883720934</c:v>
                </c:pt>
                <c:pt idx="3">
                  <c:v>0.50743532287634951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0.73501681331845314</c:v>
                </c:pt>
                <c:pt idx="3">
                  <c:v>0.53343844805060536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126464"/>
        <c:axId val="180120576"/>
      </c:barChart>
      <c:catAx>
        <c:axId val="1801175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119040"/>
        <c:crosses val="autoZero"/>
        <c:auto val="1"/>
        <c:lblAlgn val="ctr"/>
        <c:lblOffset val="100"/>
        <c:noMultiLvlLbl val="0"/>
      </c:catAx>
      <c:valAx>
        <c:axId val="1801190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117504"/>
        <c:crosses val="autoZero"/>
        <c:crossBetween val="between"/>
        <c:majorUnit val="0.2"/>
      </c:valAx>
      <c:valAx>
        <c:axId val="1801205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126464"/>
        <c:crosses val="max"/>
        <c:crossBetween val="between"/>
      </c:valAx>
      <c:catAx>
        <c:axId val="1801264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1205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6.6483259113455789E-2</c:v>
                  </c:pt>
                  <c:pt idx="1">
                    <c:v>0.11854527508080026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6.6483259113455817E-2</c:v>
                  </c:pt>
                  <c:pt idx="1">
                    <c:v>0.11854527508080029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0.22929936305732487</c:v>
                </c:pt>
                <c:pt idx="1">
                  <c:v>0.27586206896551724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1.2146119570690284E-2</c:v>
                  </c:pt>
                  <c:pt idx="1">
                    <c:v>2.0525445793739938E-2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1.2146119570690284E-2</c:v>
                  </c:pt>
                  <c:pt idx="1">
                    <c:v>2.0525445793739938E-2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0.27035425730267248</c:v>
                </c:pt>
                <c:pt idx="1">
                  <c:v>0.27823970796998582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69984"/>
        <c:axId val="18057152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0.22929936305732487</c:v>
                </c:pt>
                <c:pt idx="1">
                  <c:v>0.27035425730267248</c:v>
                </c:pt>
                <c:pt idx="2">
                  <c:v>0.27586206896551724</c:v>
                </c:pt>
                <c:pt idx="3">
                  <c:v>0.27823970796998582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0.29578262217078066</c:v>
                </c:pt>
                <c:pt idx="1">
                  <c:v>0.28250037687336277</c:v>
                </c:pt>
                <c:pt idx="2">
                  <c:v>0.3944073440463175</c:v>
                </c:pt>
                <c:pt idx="3">
                  <c:v>0.29876515376372575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87136"/>
        <c:axId val="180585600"/>
      </c:barChart>
      <c:catAx>
        <c:axId val="1805699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571520"/>
        <c:crosses val="autoZero"/>
        <c:auto val="1"/>
        <c:lblAlgn val="ctr"/>
        <c:lblOffset val="100"/>
        <c:noMultiLvlLbl val="0"/>
      </c:catAx>
      <c:valAx>
        <c:axId val="18057152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569984"/>
        <c:crosses val="autoZero"/>
        <c:crossBetween val="between"/>
        <c:majorUnit val="0.2"/>
      </c:valAx>
      <c:valAx>
        <c:axId val="1805856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587136"/>
        <c:crosses val="max"/>
        <c:crossBetween val="between"/>
      </c:valAx>
      <c:catAx>
        <c:axId val="1805871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5856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0.1055407406596717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0.1055407406596717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0.13636363636363635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1.1741822302601915E-2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1.1741822302601887E-2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0.10215053763440859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586176"/>
        <c:axId val="1775877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0.13636363636363635</c:v>
                </c:pt>
                <c:pt idx="3">
                  <c:v>0.10215053763440859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0.24190437702330805</c:v>
                </c:pt>
                <c:pt idx="3">
                  <c:v>0.11389235993701051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591040"/>
        <c:axId val="177589248"/>
      </c:barChart>
      <c:catAx>
        <c:axId val="1775861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587712"/>
        <c:crosses val="autoZero"/>
        <c:auto val="1"/>
        <c:lblAlgn val="ctr"/>
        <c:lblOffset val="100"/>
        <c:noMultiLvlLbl val="0"/>
      </c:catAx>
      <c:valAx>
        <c:axId val="1775877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586176"/>
        <c:crosses val="autoZero"/>
        <c:crossBetween val="between"/>
        <c:majorUnit val="0.2"/>
      </c:valAx>
      <c:valAx>
        <c:axId val="1775892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591040"/>
        <c:crosses val="max"/>
        <c:crossBetween val="between"/>
      </c:valAx>
      <c:catAx>
        <c:axId val="17759104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5892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4.6988216349677231E-2</c:v>
                  </c:pt>
                  <c:pt idx="1">
                    <c:v>6.4304153575782341E-2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4.6988216349677231E-2</c:v>
                  </c:pt>
                  <c:pt idx="1">
                    <c:v>5.6603773584905669E-2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</c:v>
                </c:pt>
                <c:pt idx="1">
                  <c:v>5.6603773584905669E-2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7.2462751313937812E-3</c:v>
                  </c:pt>
                  <c:pt idx="1">
                    <c:v>9.7136425665468457E-3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7.2462751313937951E-3</c:v>
                  </c:pt>
                  <c:pt idx="1">
                    <c:v>9.7136425665468457E-3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8.4921798631476045E-2</c:v>
                </c:pt>
                <c:pt idx="1">
                  <c:v>9.3969434118133008E-2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39648"/>
        <c:axId val="1777411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0.1</c:v>
                </c:pt>
                <c:pt idx="1">
                  <c:v>8.4921798631476045E-2</c:v>
                </c:pt>
                <c:pt idx="2">
                  <c:v>5.6603773584905669E-2</c:v>
                </c:pt>
                <c:pt idx="3">
                  <c:v>9.3969434118133008E-2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0.14698821634967724</c:v>
                </c:pt>
                <c:pt idx="1">
                  <c:v>9.2168073762869826E-2</c:v>
                </c:pt>
                <c:pt idx="2">
                  <c:v>0.12090792716068802</c:v>
                </c:pt>
                <c:pt idx="3">
                  <c:v>0.10368307668467985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56800"/>
        <c:axId val="177755264"/>
      </c:barChart>
      <c:catAx>
        <c:axId val="1777396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741184"/>
        <c:crosses val="autoZero"/>
        <c:auto val="1"/>
        <c:lblAlgn val="ctr"/>
        <c:lblOffset val="100"/>
        <c:noMultiLvlLbl val="0"/>
      </c:catAx>
      <c:valAx>
        <c:axId val="1777411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739648"/>
        <c:crosses val="autoZero"/>
        <c:crossBetween val="between"/>
        <c:majorUnit val="0.2"/>
      </c:valAx>
      <c:valAx>
        <c:axId val="1777552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756800"/>
        <c:crosses val="max"/>
        <c:crossBetween val="between"/>
      </c:valAx>
      <c:catAx>
        <c:axId val="1777568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7552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2.6127954395452013E-2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2.6127954395451999E-2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0.1484375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06624"/>
        <c:axId val="1805081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0.1484375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0.17456545439545201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27872"/>
        <c:axId val="180509696"/>
      </c:barChart>
      <c:catAx>
        <c:axId val="1805066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508160"/>
        <c:crosses val="autoZero"/>
        <c:auto val="1"/>
        <c:lblAlgn val="ctr"/>
        <c:lblOffset val="100"/>
        <c:noMultiLvlLbl val="0"/>
      </c:catAx>
      <c:valAx>
        <c:axId val="1805081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506624"/>
        <c:crosses val="autoZero"/>
        <c:crossBetween val="between"/>
        <c:majorUnit val="0.2"/>
      </c:valAx>
      <c:valAx>
        <c:axId val="1805096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527872"/>
        <c:crosses val="max"/>
        <c:crossBetween val="between"/>
      </c:valAx>
      <c:catAx>
        <c:axId val="1805278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5096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0.15106868942105045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0.15106868942105045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0.71052631578947367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2.0674245592333662E-2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2.0674245592333551E-2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0.77021982579842385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278592"/>
        <c:axId val="18128012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0.71052631578947367</c:v>
                </c:pt>
                <c:pt idx="3">
                  <c:v>0.77021982579842385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0.86159500521052412</c:v>
                </c:pt>
                <c:pt idx="3">
                  <c:v>0.79089407139075751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303936"/>
        <c:axId val="181302400"/>
      </c:barChart>
      <c:catAx>
        <c:axId val="1812785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280128"/>
        <c:crosses val="autoZero"/>
        <c:auto val="1"/>
        <c:lblAlgn val="ctr"/>
        <c:lblOffset val="100"/>
        <c:noMultiLvlLbl val="0"/>
      </c:catAx>
      <c:valAx>
        <c:axId val="1812801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278592"/>
        <c:crosses val="autoZero"/>
        <c:crossBetween val="between"/>
        <c:majorUnit val="0.2"/>
      </c:valAx>
      <c:valAx>
        <c:axId val="1813024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303936"/>
        <c:crosses val="max"/>
        <c:crossBetween val="between"/>
      </c:valAx>
      <c:catAx>
        <c:axId val="1813039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3024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9.2302527625183706E-2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9.230252762518365E-2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0.31683168316831684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1.5982584843760472E-2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1.5982584843760472E-2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0.25933713827976368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166080"/>
        <c:axId val="1811676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0.31683168316831684</c:v>
                </c:pt>
                <c:pt idx="3">
                  <c:v>0.25933713827976368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0.40913421079350054</c:v>
                </c:pt>
                <c:pt idx="3">
                  <c:v>0.27531972312352415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183232"/>
        <c:axId val="181169152"/>
      </c:barChart>
      <c:catAx>
        <c:axId val="1811660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167616"/>
        <c:crosses val="autoZero"/>
        <c:auto val="1"/>
        <c:lblAlgn val="ctr"/>
        <c:lblOffset val="100"/>
        <c:noMultiLvlLbl val="0"/>
      </c:catAx>
      <c:valAx>
        <c:axId val="1811676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166080"/>
        <c:crosses val="autoZero"/>
        <c:crossBetween val="between"/>
        <c:majorUnit val="0.2"/>
      </c:valAx>
      <c:valAx>
        <c:axId val="1811691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183232"/>
        <c:crosses val="max"/>
        <c:crossBetween val="between"/>
      </c:valAx>
      <c:catAx>
        <c:axId val="1811832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1691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8.1774362665742617E-2</c:v>
                  </c:pt>
                  <c:pt idx="1">
                    <c:v>9.5240115579475204E-2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8.1774362665742562E-2</c:v>
                  </c:pt>
                  <c:pt idx="1">
                    <c:v>9.5240115579475315E-2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0.25663716814159293</c:v>
                </c:pt>
                <c:pt idx="1">
                  <c:v>0.32291666666666674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1.4889780926117729E-2</c:v>
                  </c:pt>
                  <c:pt idx="1">
                    <c:v>1.7630386008179788E-2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1.4889780926117729E-2</c:v>
                  </c:pt>
                  <c:pt idx="1">
                    <c:v>1.7630386008179788E-2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0.22985842985842986</c:v>
                </c:pt>
                <c:pt idx="1">
                  <c:v>0.35401758331629524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016768"/>
        <c:axId val="1740390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0.25663716814159293</c:v>
                </c:pt>
                <c:pt idx="1">
                  <c:v>0.22985842985842986</c:v>
                </c:pt>
                <c:pt idx="2">
                  <c:v>0.32291666666666674</c:v>
                </c:pt>
                <c:pt idx="3">
                  <c:v>0.35401758331629524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0.33841153080733555</c:v>
                </c:pt>
                <c:pt idx="1">
                  <c:v>0.24474821078454759</c:v>
                </c:pt>
                <c:pt idx="2">
                  <c:v>0.41815678224614194</c:v>
                </c:pt>
                <c:pt idx="3">
                  <c:v>0.37164796932447502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042112"/>
        <c:axId val="174040576"/>
      </c:barChart>
      <c:catAx>
        <c:axId val="1740167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039040"/>
        <c:crosses val="autoZero"/>
        <c:auto val="1"/>
        <c:lblAlgn val="ctr"/>
        <c:lblOffset val="100"/>
        <c:noMultiLvlLbl val="0"/>
      </c:catAx>
      <c:valAx>
        <c:axId val="1740390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016768"/>
        <c:crosses val="autoZero"/>
        <c:crossBetween val="between"/>
        <c:majorUnit val="0.2"/>
      </c:valAx>
      <c:valAx>
        <c:axId val="1740405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042112"/>
        <c:crosses val="max"/>
        <c:crossBetween val="between"/>
      </c:valAx>
      <c:catAx>
        <c:axId val="1740421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0405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7.31090587619945E-2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7.31090587619945E-2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1.0337703225996336E-2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1.0337703225996336E-2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0.16926167754897037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671808"/>
        <c:axId val="18167334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0.16</c:v>
                </c:pt>
                <c:pt idx="3">
                  <c:v>0.16926167754897037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0.2331090587619945</c:v>
                </c:pt>
                <c:pt idx="3">
                  <c:v>0.1795993807749667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688960"/>
        <c:axId val="181687424"/>
      </c:barChart>
      <c:catAx>
        <c:axId val="1816718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673344"/>
        <c:crosses val="autoZero"/>
        <c:auto val="1"/>
        <c:lblAlgn val="ctr"/>
        <c:lblOffset val="100"/>
        <c:noMultiLvlLbl val="0"/>
      </c:catAx>
      <c:valAx>
        <c:axId val="18167334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671808"/>
        <c:crosses val="autoZero"/>
        <c:crossBetween val="between"/>
        <c:majorUnit val="0.2"/>
      </c:valAx>
      <c:valAx>
        <c:axId val="18168742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688960"/>
        <c:crosses val="max"/>
        <c:crossBetween val="between"/>
      </c:valAx>
      <c:catAx>
        <c:axId val="1816889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6874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7.103250618454382E-2</c:v>
                  </c:pt>
                  <c:pt idx="1">
                    <c:v>0.12176636849010558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7.103250618454382E-2</c:v>
                  </c:pt>
                  <c:pt idx="1">
                    <c:v>0.12176636849010547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0.7777777777777779</c:v>
                </c:pt>
                <c:pt idx="1">
                  <c:v>0.43283582089552231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1.5463117917203562E-2</c:v>
                  </c:pt>
                  <c:pt idx="1">
                    <c:v>2.1355238740400573E-2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1.5463117917203562E-2</c:v>
                  </c:pt>
                  <c:pt idx="1">
                    <c:v>2.1355238740400573E-2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0.7900729179992324</c:v>
                </c:pt>
                <c:pt idx="1">
                  <c:v>0.55577337776906488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67488"/>
        <c:axId val="1815690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0.7777777777777779</c:v>
                </c:pt>
                <c:pt idx="1">
                  <c:v>0.7900729179992324</c:v>
                </c:pt>
                <c:pt idx="2">
                  <c:v>0.43283582089552231</c:v>
                </c:pt>
                <c:pt idx="3">
                  <c:v>0.55577337776906488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0.84881028396232172</c:v>
                </c:pt>
                <c:pt idx="1">
                  <c:v>0.80553603591643597</c:v>
                </c:pt>
                <c:pt idx="2">
                  <c:v>0.55460218938562789</c:v>
                </c:pt>
                <c:pt idx="3">
                  <c:v>0.57712861650946545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76448"/>
        <c:axId val="181570560"/>
      </c:barChart>
      <c:catAx>
        <c:axId val="1815674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569024"/>
        <c:crosses val="autoZero"/>
        <c:auto val="1"/>
        <c:lblAlgn val="ctr"/>
        <c:lblOffset val="100"/>
        <c:noMultiLvlLbl val="0"/>
      </c:catAx>
      <c:valAx>
        <c:axId val="1815690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567488"/>
        <c:crosses val="autoZero"/>
        <c:crossBetween val="between"/>
        <c:majorUnit val="0.2"/>
      </c:valAx>
      <c:valAx>
        <c:axId val="1815705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576448"/>
        <c:crosses val="max"/>
        <c:crossBetween val="between"/>
      </c:valAx>
      <c:catAx>
        <c:axId val="1815764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5705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7.5582556205662343E-2</c:v>
                  </c:pt>
                  <c:pt idx="1">
                    <c:v>0.12220755242993131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7.5582556205662565E-2</c:v>
                  </c:pt>
                  <c:pt idx="1">
                    <c:v>0.12220755242993131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0.74242424242424254</c:v>
                </c:pt>
                <c:pt idx="1">
                  <c:v>0.55223880597014929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1.4422428274178833E-2</c:v>
                  </c:pt>
                  <c:pt idx="1">
                    <c:v>2.3544267357696658E-2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1.4422428274179055E-2</c:v>
                  </c:pt>
                  <c:pt idx="1">
                    <c:v>2.3544267357696658E-2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0.81004870546013852</c:v>
                </c:pt>
                <c:pt idx="1">
                  <c:v>0.62838633686690226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20256"/>
        <c:axId val="18152179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0.74242424242424254</c:v>
                </c:pt>
                <c:pt idx="1">
                  <c:v>0.81004870546013852</c:v>
                </c:pt>
                <c:pt idx="2">
                  <c:v>0.55223880597014929</c:v>
                </c:pt>
                <c:pt idx="3">
                  <c:v>0.62838633686690226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0.81800679862990489</c:v>
                </c:pt>
                <c:pt idx="1">
                  <c:v>0.82447113373431735</c:v>
                </c:pt>
                <c:pt idx="2">
                  <c:v>0.6744463584000806</c:v>
                </c:pt>
                <c:pt idx="3">
                  <c:v>0.65193060422459892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29216"/>
        <c:axId val="181527680"/>
      </c:barChart>
      <c:catAx>
        <c:axId val="18152025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521792"/>
        <c:crosses val="autoZero"/>
        <c:auto val="1"/>
        <c:lblAlgn val="ctr"/>
        <c:lblOffset val="100"/>
        <c:noMultiLvlLbl val="0"/>
      </c:catAx>
      <c:valAx>
        <c:axId val="18152179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520256"/>
        <c:crosses val="autoZero"/>
        <c:crossBetween val="between"/>
        <c:majorUnit val="0.2"/>
      </c:valAx>
      <c:valAx>
        <c:axId val="1815276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529216"/>
        <c:crosses val="max"/>
        <c:crossBetween val="between"/>
      </c:valAx>
      <c:catAx>
        <c:axId val="18152921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5276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7.1959580324882921E-2</c:v>
                  </c:pt>
                  <c:pt idx="1">
                    <c:v>0.12275680262401834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7.195958032488281E-2</c:v>
                  </c:pt>
                  <c:pt idx="1">
                    <c:v>0.12275680262401834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0.77443609022556392</c:v>
                </c:pt>
                <c:pt idx="1">
                  <c:v>0.52238805970149249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1.6261658148173042E-2</c:v>
                  </c:pt>
                  <c:pt idx="1">
                    <c:v>2.701721754845321E-2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1.6261658148173153E-2</c:v>
                  </c:pt>
                  <c:pt idx="1">
                    <c:v>2.7017217548453432E-2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0.84004617752693689</c:v>
                </c:pt>
                <c:pt idx="1">
                  <c:v>0.66868765890866433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907456"/>
        <c:axId val="18190899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0.77443609022556392</c:v>
                </c:pt>
                <c:pt idx="1">
                  <c:v>0.84004617752693689</c:v>
                </c:pt>
                <c:pt idx="2">
                  <c:v>0.52238805970149249</c:v>
                </c:pt>
                <c:pt idx="3">
                  <c:v>0.66868765890866433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0.84639567055044684</c:v>
                </c:pt>
                <c:pt idx="1">
                  <c:v>0.85630783567510993</c:v>
                </c:pt>
                <c:pt idx="2">
                  <c:v>0.64514486232551083</c:v>
                </c:pt>
                <c:pt idx="3">
                  <c:v>0.69570487645711754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912320"/>
        <c:axId val="181910528"/>
      </c:barChart>
      <c:catAx>
        <c:axId val="18190745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908992"/>
        <c:crosses val="autoZero"/>
        <c:auto val="1"/>
        <c:lblAlgn val="ctr"/>
        <c:lblOffset val="100"/>
        <c:noMultiLvlLbl val="0"/>
      </c:catAx>
      <c:valAx>
        <c:axId val="18190899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907456"/>
        <c:crosses val="autoZero"/>
        <c:crossBetween val="between"/>
        <c:majorUnit val="0.2"/>
      </c:valAx>
      <c:valAx>
        <c:axId val="1819105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912320"/>
        <c:crosses val="max"/>
        <c:crossBetween val="between"/>
      </c:valAx>
      <c:catAx>
        <c:axId val="1819123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9105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8.3432921552275108E-2</c:v>
                  </c:pt>
                  <c:pt idx="1">
                    <c:v>0.11885876304912346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8.3432921552275108E-2</c:v>
                  </c:pt>
                  <c:pt idx="1">
                    <c:v>0.11885876304912346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0.67741935483870963</c:v>
                </c:pt>
                <c:pt idx="1">
                  <c:v>0.37313432835820898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1.3548550622867528E-2</c:v>
                  </c:pt>
                  <c:pt idx="1">
                    <c:v>1.6190238545867097E-2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1.3548550622867528E-2</c:v>
                  </c:pt>
                  <c:pt idx="1">
                    <c:v>1.6190238545867153E-2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0.7197231833910035</c:v>
                </c:pt>
                <c:pt idx="1">
                  <c:v>0.42194592461022301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839744"/>
        <c:axId val="1818412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0.67741935483870963</c:v>
                </c:pt>
                <c:pt idx="1">
                  <c:v>0.7197231833910035</c:v>
                </c:pt>
                <c:pt idx="2">
                  <c:v>0.37313432835820898</c:v>
                </c:pt>
                <c:pt idx="3">
                  <c:v>0.42194592461022301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0.76085227639098474</c:v>
                </c:pt>
                <c:pt idx="1">
                  <c:v>0.73327173401387102</c:v>
                </c:pt>
                <c:pt idx="2">
                  <c:v>0.49199309140733244</c:v>
                </c:pt>
                <c:pt idx="3">
                  <c:v>0.43813616315609011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852800"/>
        <c:axId val="181851264"/>
      </c:barChart>
      <c:catAx>
        <c:axId val="1818397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841280"/>
        <c:crosses val="autoZero"/>
        <c:auto val="1"/>
        <c:lblAlgn val="ctr"/>
        <c:lblOffset val="100"/>
        <c:noMultiLvlLbl val="0"/>
      </c:catAx>
      <c:valAx>
        <c:axId val="1818412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839744"/>
        <c:crosses val="autoZero"/>
        <c:crossBetween val="between"/>
        <c:majorUnit val="0.2"/>
      </c:valAx>
      <c:valAx>
        <c:axId val="1818512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852800"/>
        <c:crosses val="max"/>
        <c:crossBetween val="between"/>
      </c:valAx>
      <c:catAx>
        <c:axId val="1818528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8512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8.6424026139980015E-2</c:v>
                  </c:pt>
                  <c:pt idx="1">
                    <c:v>0.11885876304912346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8.6424026139980015E-2</c:v>
                  </c:pt>
                  <c:pt idx="1">
                    <c:v>0.11885876304912346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0.63934426229508201</c:v>
                </c:pt>
                <c:pt idx="1">
                  <c:v>0.37313432835820898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1.7047613139524853E-2</c:v>
                  </c:pt>
                  <c:pt idx="1">
                    <c:v>2.4978058219693455E-2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1.7047613139524964E-2</c:v>
                  </c:pt>
                  <c:pt idx="1">
                    <c:v>2.4978058219693455E-2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0.74607190412782953</c:v>
                </c:pt>
                <c:pt idx="1">
                  <c:v>0.51163708086785009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231040"/>
        <c:axId val="1822325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0.63934426229508201</c:v>
                </c:pt>
                <c:pt idx="1">
                  <c:v>0.74607190412782953</c:v>
                </c:pt>
                <c:pt idx="2">
                  <c:v>0.37313432835820898</c:v>
                </c:pt>
                <c:pt idx="3">
                  <c:v>0.51163708086785009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0.72576828843506203</c:v>
                </c:pt>
                <c:pt idx="1">
                  <c:v>0.76311951726735439</c:v>
                </c:pt>
                <c:pt idx="2">
                  <c:v>0.49199309140733244</c:v>
                </c:pt>
                <c:pt idx="3">
                  <c:v>0.53661513908754355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240000"/>
        <c:axId val="182234112"/>
      </c:barChart>
      <c:catAx>
        <c:axId val="1822310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232576"/>
        <c:crosses val="autoZero"/>
        <c:auto val="1"/>
        <c:lblAlgn val="ctr"/>
        <c:lblOffset val="100"/>
        <c:noMultiLvlLbl val="0"/>
      </c:catAx>
      <c:valAx>
        <c:axId val="1822325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231040"/>
        <c:crosses val="autoZero"/>
        <c:crossBetween val="between"/>
        <c:majorUnit val="0.2"/>
      </c:valAx>
      <c:valAx>
        <c:axId val="1822341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240000"/>
        <c:crosses val="max"/>
        <c:crossBetween val="between"/>
      </c:valAx>
      <c:catAx>
        <c:axId val="1822400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2341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7.7502443626625506E-2</c:v>
                  </c:pt>
                  <c:pt idx="1">
                    <c:v>0.12054478716328237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7.7502443626625506E-2</c:v>
                  </c:pt>
                  <c:pt idx="1">
                    <c:v>0.12054478716328232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0.75409836065573765</c:v>
                </c:pt>
                <c:pt idx="1">
                  <c:v>0.40298507462686567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1.3875277718053192E-2</c:v>
                  </c:pt>
                  <c:pt idx="1">
                    <c:v>2.9231657922694554E-2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1.3875277718053414E-2</c:v>
                  </c:pt>
                  <c:pt idx="1">
                    <c:v>2.9231657922694554E-2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0.86272411024886286</c:v>
                </c:pt>
                <c:pt idx="1">
                  <c:v>0.60453648915187375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171520"/>
        <c:axId val="18217305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0.75409836065573765</c:v>
                </c:pt>
                <c:pt idx="1">
                  <c:v>0.86272411024886286</c:v>
                </c:pt>
                <c:pt idx="2">
                  <c:v>0.40298507462686567</c:v>
                </c:pt>
                <c:pt idx="3">
                  <c:v>0.60453648915187375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0.83160080428236316</c:v>
                </c:pt>
                <c:pt idx="1">
                  <c:v>0.87659938796691605</c:v>
                </c:pt>
                <c:pt idx="2">
                  <c:v>0.52352986179014804</c:v>
                </c:pt>
                <c:pt idx="3">
                  <c:v>0.6337681470745683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188672"/>
        <c:axId val="182187136"/>
      </c:barChart>
      <c:catAx>
        <c:axId val="1821715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173056"/>
        <c:crosses val="autoZero"/>
        <c:auto val="1"/>
        <c:lblAlgn val="ctr"/>
        <c:lblOffset val="100"/>
        <c:noMultiLvlLbl val="0"/>
      </c:catAx>
      <c:valAx>
        <c:axId val="18217305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171520"/>
        <c:crosses val="autoZero"/>
        <c:crossBetween val="between"/>
        <c:majorUnit val="0.2"/>
      </c:valAx>
      <c:valAx>
        <c:axId val="18218713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188672"/>
        <c:crosses val="max"/>
        <c:crossBetween val="between"/>
      </c:valAx>
      <c:catAx>
        <c:axId val="1821886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1871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8.6618235399220617E-2</c:v>
                  </c:pt>
                  <c:pt idx="1">
                    <c:v>0.11202902354947086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8.6618235399220617E-2</c:v>
                  </c:pt>
                  <c:pt idx="1">
                    <c:v>0.11202902354947081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0.17105263157894737</c:v>
                </c:pt>
                <c:pt idx="1">
                  <c:v>0.25806451612903225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1.7994798668783452E-2</c:v>
                  </c:pt>
                  <c:pt idx="1">
                    <c:v>2.3125998918994251E-2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1.7994798668783452E-2</c:v>
                  </c:pt>
                  <c:pt idx="1">
                    <c:v>2.3125998918994306E-2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0.26931988551178954</c:v>
                </c:pt>
                <c:pt idx="1">
                  <c:v>0.38349320543565146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655872"/>
        <c:axId val="1846574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0.17105263157894737</c:v>
                </c:pt>
                <c:pt idx="1">
                  <c:v>0.26931988551178954</c:v>
                </c:pt>
                <c:pt idx="2">
                  <c:v>0.25806451612903225</c:v>
                </c:pt>
                <c:pt idx="3">
                  <c:v>0.38349320543565146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0.25767086697816799</c:v>
                </c:pt>
                <c:pt idx="1">
                  <c:v>0.28731468418057299</c:v>
                </c:pt>
                <c:pt idx="2">
                  <c:v>0.37009353967850311</c:v>
                </c:pt>
                <c:pt idx="3">
                  <c:v>0.40661920435464571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668928"/>
        <c:axId val="184658944"/>
      </c:barChart>
      <c:catAx>
        <c:axId val="1846558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657408"/>
        <c:crosses val="autoZero"/>
        <c:auto val="1"/>
        <c:lblAlgn val="ctr"/>
        <c:lblOffset val="100"/>
        <c:noMultiLvlLbl val="0"/>
      </c:catAx>
      <c:valAx>
        <c:axId val="1846574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655872"/>
        <c:crosses val="autoZero"/>
        <c:crossBetween val="between"/>
        <c:majorUnit val="0.2"/>
      </c:valAx>
      <c:valAx>
        <c:axId val="1846589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668928"/>
        <c:crosses val="max"/>
        <c:crossBetween val="between"/>
      </c:valAx>
      <c:catAx>
        <c:axId val="1846689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6589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0.10787770652422746</c:v>
                  </c:pt>
                  <c:pt idx="1">
                    <c:v>0.12532920126770108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0.10787770652422735</c:v>
                  </c:pt>
                  <c:pt idx="1">
                    <c:v>0.12532920126770108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0.55294117647058827</c:v>
                </c:pt>
                <c:pt idx="1">
                  <c:v>0.546875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2.6687679653167762E-2</c:v>
                  </c:pt>
                  <c:pt idx="1">
                    <c:v>2.0418560023853116E-2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2.6687679653167762E-2</c:v>
                  </c:pt>
                  <c:pt idx="1">
                    <c:v>2.0418560023853116E-2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0.61725752508361209</c:v>
                </c:pt>
                <c:pt idx="1">
                  <c:v>0.72828463526137943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579968"/>
        <c:axId val="1845815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0.55294117647058827</c:v>
                </c:pt>
                <c:pt idx="1">
                  <c:v>0.61725752508361209</c:v>
                </c:pt>
                <c:pt idx="2">
                  <c:v>0.546875</c:v>
                </c:pt>
                <c:pt idx="3">
                  <c:v>0.72828463526137943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0.66081888299481573</c:v>
                </c:pt>
                <c:pt idx="1">
                  <c:v>0.64394520473677985</c:v>
                </c:pt>
                <c:pt idx="2">
                  <c:v>0.67220420126770108</c:v>
                </c:pt>
                <c:pt idx="3">
                  <c:v>0.74870319528523255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609408"/>
        <c:axId val="184607872"/>
      </c:barChart>
      <c:catAx>
        <c:axId val="1845799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581504"/>
        <c:crosses val="autoZero"/>
        <c:auto val="1"/>
        <c:lblAlgn val="ctr"/>
        <c:lblOffset val="100"/>
        <c:noMultiLvlLbl val="0"/>
      </c:catAx>
      <c:valAx>
        <c:axId val="1845815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579968"/>
        <c:crosses val="autoZero"/>
        <c:crossBetween val="between"/>
        <c:majorUnit val="0.2"/>
      </c:valAx>
      <c:valAx>
        <c:axId val="1846078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609408"/>
        <c:crosses val="max"/>
        <c:crossBetween val="between"/>
      </c:valAx>
      <c:catAx>
        <c:axId val="1846094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6078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0.11103577568902034</c:v>
                  </c:pt>
                  <c:pt idx="1">
                    <c:v>0.12653441723653525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0.1110357756890204</c:v>
                  </c:pt>
                  <c:pt idx="1">
                    <c:v>0.12653441723653525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0.53086419753086422</c:v>
                </c:pt>
                <c:pt idx="1">
                  <c:v>0.53968253968253965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2.935704162307029E-2</c:v>
                  </c:pt>
                  <c:pt idx="1">
                    <c:v>3.2893923711599049E-2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2.935704162307029E-2</c:v>
                  </c:pt>
                  <c:pt idx="1">
                    <c:v>3.2893923711599049E-2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0.61503943432145769</c:v>
                </c:pt>
                <c:pt idx="1">
                  <c:v>0.56717907766021158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036800"/>
        <c:axId val="1850383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0.53086419753086422</c:v>
                </c:pt>
                <c:pt idx="1">
                  <c:v>0.61503943432145769</c:v>
                </c:pt>
                <c:pt idx="2">
                  <c:v>0.53968253968253965</c:v>
                </c:pt>
                <c:pt idx="3">
                  <c:v>0.56717907766021158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0.64189997321988457</c:v>
                </c:pt>
                <c:pt idx="1">
                  <c:v>0.64439647594452798</c:v>
                </c:pt>
                <c:pt idx="2">
                  <c:v>0.6662169569190749</c:v>
                </c:pt>
                <c:pt idx="3">
                  <c:v>0.60007300137181063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053952"/>
        <c:axId val="185039872"/>
      </c:barChart>
      <c:catAx>
        <c:axId val="1850368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5038336"/>
        <c:crosses val="autoZero"/>
        <c:auto val="1"/>
        <c:lblAlgn val="ctr"/>
        <c:lblOffset val="100"/>
        <c:noMultiLvlLbl val="0"/>
      </c:catAx>
      <c:valAx>
        <c:axId val="1850383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5036800"/>
        <c:crosses val="autoZero"/>
        <c:crossBetween val="between"/>
        <c:majorUnit val="0.2"/>
      </c:valAx>
      <c:valAx>
        <c:axId val="1850398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5053952"/>
        <c:crosses val="max"/>
        <c:crossBetween val="between"/>
      </c:valAx>
      <c:catAx>
        <c:axId val="1850539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50398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2.8577652989891976E-2</c:v>
                  </c:pt>
                  <c:pt idx="1">
                    <c:v>5.9182628973010257E-2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2.5210084033613446E-2</c:v>
                  </c:pt>
                  <c:pt idx="1">
                    <c:v>5.9182628973010215E-2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2.5210084033613446E-2</c:v>
                </c:pt>
                <c:pt idx="1">
                  <c:v>0.10909090909090909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4.8842682941396681E-3</c:v>
                  </c:pt>
                  <c:pt idx="1">
                    <c:v>1.1979457050273423E-2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4.8842682941396716E-3</c:v>
                  </c:pt>
                  <c:pt idx="1">
                    <c:v>1.1979457050273409E-2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2.5041522933435544E-2</c:v>
                </c:pt>
                <c:pt idx="1">
                  <c:v>0.11935063633630624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096768"/>
        <c:axId val="1740983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2.5210084033613446E-2</c:v>
                </c:pt>
                <c:pt idx="1">
                  <c:v>2.5041522933435544E-2</c:v>
                </c:pt>
                <c:pt idx="2">
                  <c:v>0.10909090909090909</c:v>
                </c:pt>
                <c:pt idx="3">
                  <c:v>0.11935063633630624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5.3787737023505422E-2</c:v>
                </c:pt>
                <c:pt idx="1">
                  <c:v>2.9925791227575212E-2</c:v>
                </c:pt>
                <c:pt idx="2">
                  <c:v>0.16827353806391934</c:v>
                </c:pt>
                <c:pt idx="3">
                  <c:v>0.13133009338657967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109824"/>
        <c:axId val="174099840"/>
      </c:barChart>
      <c:catAx>
        <c:axId val="1740967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098304"/>
        <c:crosses val="autoZero"/>
        <c:auto val="1"/>
        <c:lblAlgn val="ctr"/>
        <c:lblOffset val="100"/>
        <c:noMultiLvlLbl val="0"/>
      </c:catAx>
      <c:valAx>
        <c:axId val="1740983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096768"/>
        <c:crosses val="autoZero"/>
        <c:crossBetween val="between"/>
        <c:majorUnit val="0.2"/>
      </c:valAx>
      <c:valAx>
        <c:axId val="1740998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109824"/>
        <c:crosses val="max"/>
        <c:crossBetween val="between"/>
      </c:valAx>
      <c:catAx>
        <c:axId val="1741098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0998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2.5836871900067115E-2</c:v>
                  </c:pt>
                  <c:pt idx="1">
                    <c:v>5.6523523662712072E-2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1.8518518518518517E-2</c:v>
                  </c:pt>
                  <c:pt idx="1">
                    <c:v>5.6523523662712079E-2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1.8518518518518517E-2</c:v>
                </c:pt>
                <c:pt idx="1">
                  <c:v>8.9108910891089105E-2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5.2154664456005341E-3</c:v>
                  </c:pt>
                  <c:pt idx="1">
                    <c:v>8.3314725762331093E-3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5.2154664456005341E-3</c:v>
                  </c:pt>
                  <c:pt idx="1">
                    <c:v>8.3314725762331093E-3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2.405276089486616E-2</c:v>
                </c:pt>
                <c:pt idx="1">
                  <c:v>7.0957932083122149E-2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450368"/>
        <c:axId val="1754603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1.8518518518518517E-2</c:v>
                </c:pt>
                <c:pt idx="1">
                  <c:v>2.405276089486616E-2</c:v>
                </c:pt>
                <c:pt idx="2">
                  <c:v>8.9108910891089105E-2</c:v>
                </c:pt>
                <c:pt idx="3">
                  <c:v>7.0957932083122149E-2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4.4355390418585633E-2</c:v>
                </c:pt>
                <c:pt idx="1">
                  <c:v>2.9268227340466694E-2</c:v>
                </c:pt>
                <c:pt idx="2">
                  <c:v>0.14563243455380118</c:v>
                </c:pt>
                <c:pt idx="3">
                  <c:v>7.9289404659355259E-2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463424"/>
        <c:axId val="175461888"/>
      </c:barChart>
      <c:catAx>
        <c:axId val="1754503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460352"/>
        <c:crosses val="autoZero"/>
        <c:auto val="1"/>
        <c:lblAlgn val="ctr"/>
        <c:lblOffset val="100"/>
        <c:noMultiLvlLbl val="0"/>
      </c:catAx>
      <c:valAx>
        <c:axId val="1754603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450368"/>
        <c:crosses val="autoZero"/>
        <c:crossBetween val="between"/>
        <c:majorUnit val="0.2"/>
      </c:valAx>
      <c:valAx>
        <c:axId val="1754618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463424"/>
        <c:crosses val="max"/>
        <c:crossBetween val="between"/>
      </c:valAx>
      <c:catAx>
        <c:axId val="1754634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4618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11395738158303E-2"/>
          <c:y val="3.0501119141147517E-2"/>
          <c:w val="0.93755451546406332"/>
          <c:h val="0.88440628338839833"/>
        </c:manualLayout>
      </c:layout>
      <c:barChart>
        <c:barDir val="col"/>
        <c:grouping val="percentStacked"/>
        <c:varyColors val="0"/>
        <c:ser>
          <c:idx val="0"/>
          <c:order val="0"/>
          <c:invertIfNegative val="0"/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"/>
        <c:overlap val="100"/>
        <c:axId val="175587712"/>
        <c:axId val="175589248"/>
      </c:barChart>
      <c:catAx>
        <c:axId val="17558771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5589248"/>
        <c:crosses val="autoZero"/>
        <c:auto val="1"/>
        <c:lblAlgn val="ctr"/>
        <c:lblOffset val="100"/>
        <c:noMultiLvlLbl val="0"/>
      </c:catAx>
      <c:valAx>
        <c:axId val="17558924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5587712"/>
        <c:crosses val="autoZero"/>
        <c:crossBetween val="between"/>
        <c:majorUnit val="0.2"/>
      </c:valAx>
      <c:spPr>
        <a:solidFill>
          <a:schemeClr val="bg1"/>
        </a:solidFill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1.3147617807862534E-2</c:v>
                </c:pt>
                <c:pt idx="1">
                  <c:v>1.8518518518518517E-2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1.3277792241603749E-2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1.1715699036709191E-2</c:v>
                </c:pt>
                <c:pt idx="1">
                  <c:v>9.2592592592592587E-3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0.96185889091382448</c:v>
                </c:pt>
                <c:pt idx="1">
                  <c:v>0.9722222222222221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122880"/>
        <c:axId val="176128768"/>
      </c:barChart>
      <c:catAx>
        <c:axId val="176122880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128768"/>
        <c:crosses val="autoZero"/>
        <c:auto val="1"/>
        <c:lblAlgn val="ctr"/>
        <c:lblOffset val="100"/>
        <c:tickLblSkip val="1"/>
        <c:noMultiLvlLbl val="0"/>
      </c:catAx>
      <c:valAx>
        <c:axId val="176128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122880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4.3950466910272025E-2</c:v>
                </c:pt>
                <c:pt idx="1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3.9484368656110436E-2</c:v>
                </c:pt>
                <c:pt idx="1">
                  <c:v>0.01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5.2578156719447836E-2</c:v>
                </c:pt>
                <c:pt idx="1">
                  <c:v>0.06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0.8639870077141697</c:v>
                </c:pt>
                <c:pt idx="1">
                  <c:v>0.85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007040"/>
        <c:axId val="176008576"/>
      </c:barChart>
      <c:catAx>
        <c:axId val="176007040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008576"/>
        <c:crosses val="autoZero"/>
        <c:auto val="1"/>
        <c:lblAlgn val="ctr"/>
        <c:lblOffset val="100"/>
        <c:tickLblSkip val="1"/>
        <c:noMultiLvlLbl val="0"/>
      </c:catAx>
      <c:valAx>
        <c:axId val="17600857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007040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ACD99-56E6-4D78-B74C-CECD52C040C6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F1B3E-99FB-462D-B6EF-903C743F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49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ECFF8-BE76-47AA-AD6C-02C9A55022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8904-C258-44C3-853D-22C881BD886A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BA8B-41D0-4F8B-955A-032F7ACD9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8904-C258-44C3-853D-22C881BD886A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BA8B-41D0-4F8B-955A-032F7ACD9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1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8904-C258-44C3-853D-22C881BD886A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BA8B-41D0-4F8B-955A-032F7ACD9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4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8904-C258-44C3-853D-22C881BD886A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BA8B-41D0-4F8B-955A-032F7ACD9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67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8904-C258-44C3-853D-22C881BD886A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BA8B-41D0-4F8B-955A-032F7ACD9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8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8904-C258-44C3-853D-22C881BD886A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BA8B-41D0-4F8B-955A-032F7ACD9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1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8904-C258-44C3-853D-22C881BD886A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BA8B-41D0-4F8B-955A-032F7ACD9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2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8904-C258-44C3-853D-22C881BD886A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BA8B-41D0-4F8B-955A-032F7ACD9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1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8904-C258-44C3-853D-22C881BD886A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BA8B-41D0-4F8B-955A-032F7ACD9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84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8904-C258-44C3-853D-22C881BD886A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BA8B-41D0-4F8B-955A-032F7ACD9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0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8904-C258-44C3-853D-22C881BD886A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BA8B-41D0-4F8B-955A-032F7ACD9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3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78904-C258-44C3-853D-22C881BD886A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EBA8B-41D0-4F8B-955A-032F7ACD9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eog Text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524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smtClean="0"/>
              <a:t>North Middle School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1148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Highlights from the Healthy Youth Survey</a:t>
            </a:r>
          </a:p>
        </p:txBody>
      </p:sp>
      <p:pic>
        <p:nvPicPr>
          <p:cNvPr id="2052" name="Logo" descr="HYS10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1624013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Text"/>
          <p:cNvSpPr txBox="1">
            <a:spLocks noChangeArrowheads="1"/>
          </p:cNvSpPr>
          <p:nvPr/>
        </p:nvSpPr>
        <p:spPr>
          <a:xfrm>
            <a:off x="457200" y="4800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(March 1, 2013)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99578" y="1094601"/>
            <a:ext cx="4916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+mj-lt"/>
              </a:rPr>
              <a:t>2012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548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22526633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smoked marijuana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11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39090114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marijuana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31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Illegal Drug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21717559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illegal drugs</a:t>
            </a:r>
          </a:p>
          <a:p>
            <a:pPr marL="0" indent="0" algn="ctr">
              <a:buNone/>
            </a:pPr>
            <a:r>
              <a:rPr lang="en-US" sz="1800" smtClean="0"/>
              <a:t>in the past 30 days (not including alcohol, tobacco or marijuana)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69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Prescription Drug Abuse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69678212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a pain killer to get high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71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Substance Use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07199009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drunk or high at school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18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Tobacco-Free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95375966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"definitely" thinking that rules</a:t>
            </a:r>
          </a:p>
          <a:p>
            <a:pPr marL="0" indent="0" algn="ctr">
              <a:buNone/>
            </a:pPr>
            <a:r>
              <a:rPr lang="en-US" sz="1800" smtClean="0"/>
              <a:t>about not using tobacco at school are enforced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92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Alcohol and Drug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316750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their school punishes students</a:t>
            </a:r>
          </a:p>
          <a:p>
            <a:pPr marL="0" indent="0" algn="ctr">
              <a:buNone/>
            </a:pPr>
            <a:r>
              <a:rPr lang="en-US" sz="1800" smtClean="0"/>
              <a:t>caught using alcohol or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93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Help at School for Problems with ATOD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2626346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school having staff for students</a:t>
            </a:r>
          </a:p>
          <a:p>
            <a:pPr marL="0" indent="0" algn="ctr">
              <a:buNone/>
            </a:pPr>
            <a:r>
              <a:rPr lang="en-US" sz="1800" smtClean="0"/>
              <a:t>to discuss problems with alcohol, tobacco or other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50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Enjoyment of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00778414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"often" or "almost always" enjoying</a:t>
            </a:r>
          </a:p>
          <a:p>
            <a:pPr marL="0" indent="0" algn="ctr">
              <a:buNone/>
            </a:pPr>
            <a:r>
              <a:rPr lang="en-US" sz="1800" smtClean="0"/>
              <a:t>being at school 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40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Skipping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59567846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skipping</a:t>
            </a:r>
          </a:p>
          <a:p>
            <a:pPr marL="0" indent="0" algn="ctr">
              <a:buNone/>
            </a:pPr>
            <a:r>
              <a:rPr lang="en-US" sz="1800" smtClean="0"/>
              <a:t>1 or more whole days of school in the past 4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96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Student Participation</a:t>
            </a:r>
          </a:p>
        </p:txBody>
      </p:sp>
      <p:sp>
        <p:nvSpPr>
          <p:cNvPr id="3075" name="Participation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6492240" cy="3200400"/>
          </a:xfrm>
        </p:spPr>
        <p:txBody>
          <a:bodyPr/>
          <a:lstStyle/>
          <a:p>
            <a:pPr eaLnBrk="1" hangingPunct="1"/>
            <a:r>
              <a:rPr lang="en-US" smtClean="0"/>
              <a:t>160 (67 %) of  Grade 6 students</a:t>
            </a:r>
          </a:p>
          <a:p>
            <a:pPr eaLnBrk="1" hangingPunct="1"/>
            <a:r>
              <a:rPr lang="en-US" smtClean="0"/>
              <a:t>120 (54 %) of  Grade 8 students</a:t>
            </a:r>
          </a:p>
          <a:p>
            <a:pPr eaLnBrk="1" hangingPunct="1"/>
            <a:r>
              <a:rPr lang="en-US" smtClean="0"/>
              <a:t>Not reported: Grade 10 students</a:t>
            </a:r>
          </a:p>
          <a:p>
            <a:pPr eaLnBrk="1" hangingPunct="1"/>
            <a:r>
              <a:rPr lang="en-US" smtClean="0"/>
              <a:t>Not reported: Grade 12 students</a:t>
            </a:r>
            <a:endParaRPr lang="en-US" sz="20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62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Bullying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9500056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bullied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12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Feeling Safe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17917866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feel safe at school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0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Weapon Carrying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8901107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carrying a weapon on school property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1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Opportunities for School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45754361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have lots of chances</a:t>
            </a:r>
          </a:p>
          <a:p>
            <a:pPr marL="0" indent="0" algn="ctr">
              <a:buNone/>
            </a:pPr>
            <a:r>
              <a:rPr lang="en-US" sz="1800" smtClean="0"/>
              <a:t>for involvement in school activities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32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Physical Fighting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5762094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in a physical fight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6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Gang Membership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4995499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members of a gang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73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Rewards for Community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05521285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resilient to substance use</a:t>
            </a:r>
          </a:p>
          <a:p>
            <a:pPr marL="0" indent="0" algn="ctr">
              <a:buNone/>
            </a:pPr>
            <a:r>
              <a:rPr lang="en-US" sz="1800" smtClean="0"/>
              <a:t>because they report rewards by their community for prosocial involvement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02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Walking/Biking To or From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9557961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walking or riding a bicycle</a:t>
            </a:r>
          </a:p>
          <a:p>
            <a:pPr marL="0" indent="0" algn="ctr">
              <a:buNone/>
            </a:pPr>
            <a:r>
              <a:rPr lang="en-US" sz="1800" smtClean="0"/>
              <a:t>to or from school during an average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99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Eating Breakfast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3171893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eating breakfast today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62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Riding with a Drinking Driver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27117586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ridden in the past 30 days</a:t>
            </a:r>
          </a:p>
          <a:p>
            <a:pPr marL="0" indent="0" algn="ctr">
              <a:buNone/>
            </a:pPr>
            <a:r>
              <a:rPr lang="en-US" sz="1800" smtClean="0"/>
              <a:t>with a driver who had been drinking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0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2009254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cigarettes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56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Excessing Soda Consumption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82205998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drinking 2 or more sodas yesterday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3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Excessive Television/Video Game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45954057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3 or more hours watching television,</a:t>
            </a:r>
          </a:p>
          <a:p>
            <a:pPr marL="0" indent="0" algn="ctr">
              <a:buNone/>
            </a:pPr>
            <a:r>
              <a:rPr lang="en-US" sz="1800" smtClean="0"/>
              <a:t>playing video games or using the computer for fun on an average school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9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60 Minutes of Physical Activity per Day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8539497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physically active</a:t>
            </a:r>
          </a:p>
          <a:p>
            <a:pPr marL="0" indent="0" algn="ctr">
              <a:buNone/>
            </a:pPr>
            <a:r>
              <a:rPr lang="en-US" sz="1800" smtClean="0"/>
              <a:t>60 minutes per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8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Obesity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6948442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obese</a:t>
            </a:r>
          </a:p>
          <a:p>
            <a:pPr marL="0" indent="0" algn="ctr">
              <a:buNone/>
            </a:pPr>
            <a:r>
              <a:rPr lang="en-US" sz="1800" smtClean="0"/>
              <a:t>(according to reported height and weight) 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3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Asthma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19595423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currently have asthma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2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Sexual Activity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4300058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ever having sexual intercourse</a:t>
            </a:r>
          </a:p>
          <a:p>
            <a:pPr marL="0" indent="0" algn="ctr">
              <a:buNone/>
            </a:pPr>
            <a:r>
              <a:rPr lang="en-US" sz="1800" smtClean="0"/>
              <a:t>in their lifetime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33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Access to Dental Care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65920452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visiting a dentist for a routine checkup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60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Depression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63154178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experiencing depressive feelings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79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Contemplation of Suicide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64598770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seriously considered suicide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0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3777233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drinking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4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Chewing Tobacco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52856221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chewing tobacco, snuff or dip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83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0698923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smoking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16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45224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marijuana use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24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20909325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alcohol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78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534735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cigarettes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48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6731155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marijuana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02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629008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drinking alcohol daily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05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1361413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a pack or more a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89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18632174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marijuana at least once or twice a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1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 Firm Commitment to Not Smoke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62638567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not susceptible to future smoking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70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63221543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drunk</a:t>
            </a:r>
          </a:p>
          <a:p>
            <a:pPr marL="0" indent="0" algn="ctr">
              <a:buNone/>
            </a:pPr>
            <a:r>
              <a:rPr lang="en-US" sz="1800" smtClean="0"/>
              <a:t>more than a sip of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10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3831126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a glass, can or</a:t>
            </a:r>
          </a:p>
          <a:p>
            <a:pPr marL="0" indent="0" algn="ctr">
              <a:buNone/>
            </a:pPr>
            <a:r>
              <a:rPr lang="en-US" sz="1800" smtClean="0"/>
              <a:t>bottle of alcohol 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4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Binge Drinking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23799313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5 or more drinks</a:t>
            </a:r>
          </a:p>
          <a:p>
            <a:pPr marL="0" indent="0" algn="ctr">
              <a:buNone/>
            </a:pPr>
            <a:r>
              <a:rPr lang="en-US" sz="1800" smtClean="0"/>
              <a:t>in a row in the past 2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29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1622" y="1516626"/>
            <a:ext cx="274320" cy="274320"/>
          </a:xfrm>
          <a:prstGeom prst="rect">
            <a:avLst/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-5400000">
            <a:off x="560590" y="1394532"/>
            <a:ext cx="9733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Your Students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6639938"/>
              </p:ext>
            </p:extLst>
          </p:nvPr>
        </p:nvGraphicFramePr>
        <p:xfrm>
          <a:off x="543086" y="2286000"/>
          <a:ext cx="7991314" cy="3931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de 6 Chart" title="Grade 6"/>
          <p:cNvGraphicFramePr/>
          <p:nvPr>
            <p:extLst>
              <p:ext uri="{D42A27DB-BD31-4B8C-83A1-F6EECF244321}">
                <p14:modId xmlns:p14="http://schemas.microsoft.com/office/powerpoint/2010/main" val="1727756997"/>
              </p:ext>
            </p:extLst>
          </p:nvPr>
        </p:nvGraphicFramePr>
        <p:xfrm>
          <a:off x="121920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de 8 Chart" title="Grade 8"/>
          <p:cNvGraphicFramePr/>
          <p:nvPr>
            <p:extLst>
              <p:ext uri="{D42A27DB-BD31-4B8C-83A1-F6EECF244321}">
                <p14:modId xmlns:p14="http://schemas.microsoft.com/office/powerpoint/2010/main" val="138713939"/>
              </p:ext>
            </p:extLst>
          </p:nvPr>
        </p:nvGraphicFramePr>
        <p:xfrm>
          <a:off x="310388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de 10 Chart" title="Grade 10"/>
          <p:cNvGraphicFramePr/>
          <p:nvPr>
            <p:extLst>
              <p:ext uri="{D42A27DB-BD31-4B8C-83A1-F6EECF244321}">
                <p14:modId xmlns:p14="http://schemas.microsoft.com/office/powerpoint/2010/main" val="104048493"/>
              </p:ext>
            </p:extLst>
          </p:nvPr>
        </p:nvGraphicFramePr>
        <p:xfrm>
          <a:off x="498856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Grade 12 Chart" title="Grade 12"/>
          <p:cNvGraphicFramePr/>
          <p:nvPr>
            <p:extLst>
              <p:ext uri="{D42A27DB-BD31-4B8C-83A1-F6EECF244321}">
                <p14:modId xmlns:p14="http://schemas.microsoft.com/office/powerpoint/2010/main" val="3364238386"/>
              </p:ext>
            </p:extLst>
          </p:nvPr>
        </p:nvGraphicFramePr>
        <p:xfrm>
          <a:off x="687324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Rectangle 20"/>
          <p:cNvSpPr/>
          <p:nvPr/>
        </p:nvSpPr>
        <p:spPr>
          <a:xfrm>
            <a:off x="1141622" y="1813889"/>
            <a:ext cx="274320" cy="2743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41622" y="1219364"/>
            <a:ext cx="274320" cy="27432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41622" y="922102"/>
            <a:ext cx="274320" cy="27432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71588" y="1508924"/>
            <a:ext cx="274320" cy="274320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-5400000">
            <a:off x="1215590" y="1386830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Statewide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71588" y="1806187"/>
            <a:ext cx="274320" cy="274320"/>
          </a:xfrm>
          <a:prstGeom prst="rect">
            <a:avLst/>
          </a:prstGeom>
          <a:solidFill>
            <a:srgbClr val="779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71588" y="1211662"/>
            <a:ext cx="274320" cy="2743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1588" y="914400"/>
            <a:ext cx="274320" cy="274320"/>
          </a:xfrm>
          <a:prstGeom prst="rect">
            <a:avLst/>
          </a:prstGeom>
          <a:solidFill>
            <a:srgbClr val="E6F6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5908" y="945209"/>
            <a:ext cx="3320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No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(no drinking in the past 30 days)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45908" y="1227121"/>
            <a:ext cx="5750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Experimental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(1-2 days drinking in the past 30 days, no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45908" y="1509033"/>
            <a:ext cx="6040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Problem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(3-5 days drinking in the past 30 days and/or 1 day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45908" y="1790946"/>
            <a:ext cx="5628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Heavy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(6+ days drinking in the past 30 days and/or 2+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op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Levels of Alcohol Use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North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9</a:t>
            </a:fld>
            <a:endParaRPr lang="en-US" dirty="0"/>
          </a:p>
        </p:txBody>
      </p:sp>
      <p:sp>
        <p:nvSpPr>
          <p:cNvPr id="37" name="GradeSuppressed8"/>
          <p:cNvSpPr txBox="1"/>
          <p:nvPr/>
        </p:nvSpPr>
        <p:spPr>
          <a:xfrm>
            <a:off x="3128192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GradeSuppressed10"/>
          <p:cNvSpPr txBox="1"/>
          <p:nvPr/>
        </p:nvSpPr>
        <p:spPr>
          <a:xfrm>
            <a:off x="502124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GradeSuppressed12"/>
          <p:cNvSpPr txBox="1"/>
          <p:nvPr/>
        </p:nvSpPr>
        <p:spPr>
          <a:xfrm>
            <a:off x="6910346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GradeSuppressed6"/>
          <p:cNvSpPr txBox="1">
            <a:spLocks noChangeAspect="1"/>
          </p:cNvSpPr>
          <p:nvPr/>
        </p:nvSpPr>
        <p:spPr>
          <a:xfrm>
            <a:off x="125067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229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2114</Words>
  <Application>Microsoft Office PowerPoint</Application>
  <PresentationFormat>On-screen Show (4:3)</PresentationFormat>
  <Paragraphs>476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North Middle School</vt:lpstr>
      <vt:lpstr>Student Participation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Middle School</dc:title>
  <dc:creator>Curtis Mack</dc:creator>
  <cp:lastModifiedBy>Polk, Robert</cp:lastModifiedBy>
  <cp:revision>1</cp:revision>
  <dcterms:created xsi:type="dcterms:W3CDTF">2013-02-23T02:46:17Z</dcterms:created>
  <dcterms:modified xsi:type="dcterms:W3CDTF">2013-04-08T23:24:49Z</dcterms:modified>
</cp:coreProperties>
</file>